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HK Sentiments Medium" charset="1" panose="00000600000000000000"/>
      <p:regular r:id="rId7"/>
    </p:embeddedFont>
    <p:embeddedFont>
      <p:font typeface="Tex Gyre Termes" charset="1" panose="00000500000000000000"/>
      <p:regular r:id="rId8"/>
    </p:embeddedFont>
    <p:embeddedFont>
      <p:font typeface="Oval Heavy" charset="1" panose="02000503030000020004"/>
      <p:regular r:id="rId9"/>
    </p:embeddedFont>
    <p:embeddedFont>
      <p:font typeface="Tex Gyre Termes Bold" charset="1" panose="00000800000000000000"/>
      <p:regular r:id="rId10"/>
    </p:embeddedFont>
    <p:embeddedFont>
      <p:font typeface="Frankfurter Normal" charset="1" panose="020F0504020204080C04"/>
      <p:regular r:id="rId11"/>
    </p:embeddedFont>
    <p:embeddedFont>
      <p:font typeface="Handelson Three" charset="1" panose="000001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33.png" Type="http://schemas.openxmlformats.org/officeDocument/2006/relationships/image"/><Relationship Id="rId35" Target="../media/image34.svg" Type="http://schemas.openxmlformats.org/officeDocument/2006/relationships/image"/><Relationship Id="rId36" Target="../media/image35.png" Type="http://schemas.openxmlformats.org/officeDocument/2006/relationships/image"/><Relationship Id="rId37" Target="../media/image36.svg" Type="http://schemas.openxmlformats.org/officeDocument/2006/relationships/image"/><Relationship Id="rId38" Target="../media/image37.png" Type="http://schemas.openxmlformats.org/officeDocument/2006/relationships/image"/><Relationship Id="rId39" Target="../media/image38.png" Type="http://schemas.openxmlformats.org/officeDocument/2006/relationships/image"/><Relationship Id="rId4" Target="../media/image3.png" Type="http://schemas.openxmlformats.org/officeDocument/2006/relationships/image"/><Relationship Id="rId40" Target="../media/image39.svg" Type="http://schemas.openxmlformats.org/officeDocument/2006/relationships/image"/><Relationship Id="rId41" Target="../media/image40.png" Type="http://schemas.openxmlformats.org/officeDocument/2006/relationships/image"/><Relationship Id="rId42" Target="../media/image41.svg" Type="http://schemas.openxmlformats.org/officeDocument/2006/relationships/image"/><Relationship Id="rId43" Target="../media/image42.png" Type="http://schemas.openxmlformats.org/officeDocument/2006/relationships/image"/><Relationship Id="rId44" Target="../media/image43.png" Type="http://schemas.openxmlformats.org/officeDocument/2006/relationships/image"/><Relationship Id="rId45" Target="../media/image44.png" Type="http://schemas.openxmlformats.org/officeDocument/2006/relationships/image"/><Relationship Id="rId46" Target="../media/image45.svg" Type="http://schemas.openxmlformats.org/officeDocument/2006/relationships/image"/><Relationship Id="rId47" Target="../media/image46.png" Type="http://schemas.openxmlformats.org/officeDocument/2006/relationships/image"/><Relationship Id="rId48" Target="../media/image47.svg" Type="http://schemas.openxmlformats.org/officeDocument/2006/relationships/image"/><Relationship Id="rId49" Target="../media/image48.png" Type="http://schemas.openxmlformats.org/officeDocument/2006/relationships/image"/><Relationship Id="rId5" Target="../media/image4.svg" Type="http://schemas.openxmlformats.org/officeDocument/2006/relationships/image"/><Relationship Id="rId50" Target="../media/image49.svg" Type="http://schemas.openxmlformats.org/officeDocument/2006/relationships/image"/><Relationship Id="rId51" Target="../media/image50.png" Type="http://schemas.openxmlformats.org/officeDocument/2006/relationships/image"/><Relationship Id="rId52" Target="../media/image51.svg" Type="http://schemas.openxmlformats.org/officeDocument/2006/relationships/image"/><Relationship Id="rId53" Target="../media/image52.png" Type="http://schemas.openxmlformats.org/officeDocument/2006/relationships/image"/><Relationship Id="rId54" Target="../media/image53.png" Type="http://schemas.openxmlformats.org/officeDocument/2006/relationships/image"/><Relationship Id="rId55" Target="../media/image54.svg" Type="http://schemas.openxmlformats.org/officeDocument/2006/relationships/image"/><Relationship Id="rId56" Target="../media/image55.png" Type="http://schemas.openxmlformats.org/officeDocument/2006/relationships/image"/><Relationship Id="rId57" Target="../media/image56.svg" Type="http://schemas.openxmlformats.org/officeDocument/2006/relationships/image"/><Relationship Id="rId58" Target="../media/image57.png" Type="http://schemas.openxmlformats.org/officeDocument/2006/relationships/image"/><Relationship Id="rId59" Target="../media/image58.svg" Type="http://schemas.openxmlformats.org/officeDocument/2006/relationships/image"/><Relationship Id="rId6" Target="../media/image5.png" Type="http://schemas.openxmlformats.org/officeDocument/2006/relationships/image"/><Relationship Id="rId60" Target="../media/image59.png" Type="http://schemas.openxmlformats.org/officeDocument/2006/relationships/image"/><Relationship Id="rId61" Target="../media/image60.sv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18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97466">
            <a:off x="69215" y="818336"/>
            <a:ext cx="980314" cy="969285"/>
          </a:xfrm>
          <a:custGeom>
            <a:avLst/>
            <a:gdLst/>
            <a:ahLst/>
            <a:cxnLst/>
            <a:rect r="r" b="b" t="t" l="l"/>
            <a:pathLst>
              <a:path h="969285" w="980314">
                <a:moveTo>
                  <a:pt x="0" y="0"/>
                </a:moveTo>
                <a:lnTo>
                  <a:pt x="980314" y="0"/>
                </a:lnTo>
                <a:lnTo>
                  <a:pt x="980314" y="969286"/>
                </a:lnTo>
                <a:lnTo>
                  <a:pt x="0" y="96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138675">
            <a:off x="907326" y="622566"/>
            <a:ext cx="440055" cy="555274"/>
          </a:xfrm>
          <a:custGeom>
            <a:avLst/>
            <a:gdLst/>
            <a:ahLst/>
            <a:cxnLst/>
            <a:rect r="r" b="b" t="t" l="l"/>
            <a:pathLst>
              <a:path h="555274" w="440055">
                <a:moveTo>
                  <a:pt x="0" y="0"/>
                </a:moveTo>
                <a:lnTo>
                  <a:pt x="440055" y="0"/>
                </a:lnTo>
                <a:lnTo>
                  <a:pt x="440055" y="555275"/>
                </a:lnTo>
                <a:lnTo>
                  <a:pt x="0" y="555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080660">
            <a:off x="1935241" y="93838"/>
            <a:ext cx="1140588" cy="952391"/>
          </a:xfrm>
          <a:custGeom>
            <a:avLst/>
            <a:gdLst/>
            <a:ahLst/>
            <a:cxnLst/>
            <a:rect r="r" b="b" t="t" l="l"/>
            <a:pathLst>
              <a:path h="952391" w="1140588">
                <a:moveTo>
                  <a:pt x="0" y="0"/>
                </a:moveTo>
                <a:lnTo>
                  <a:pt x="1140587" y="0"/>
                </a:lnTo>
                <a:lnTo>
                  <a:pt x="1140587" y="952391"/>
                </a:lnTo>
                <a:lnTo>
                  <a:pt x="0" y="952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045492">
            <a:off x="652588" y="2379384"/>
            <a:ext cx="394786" cy="422797"/>
          </a:xfrm>
          <a:custGeom>
            <a:avLst/>
            <a:gdLst/>
            <a:ahLst/>
            <a:cxnLst/>
            <a:rect r="r" b="b" t="t" l="l"/>
            <a:pathLst>
              <a:path h="422797" w="394786">
                <a:moveTo>
                  <a:pt x="0" y="0"/>
                </a:moveTo>
                <a:lnTo>
                  <a:pt x="394787" y="0"/>
                </a:lnTo>
                <a:lnTo>
                  <a:pt x="394787" y="422797"/>
                </a:lnTo>
                <a:lnTo>
                  <a:pt x="0" y="4227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9539282">
            <a:off x="1090817" y="-75077"/>
            <a:ext cx="794073" cy="810279"/>
          </a:xfrm>
          <a:custGeom>
            <a:avLst/>
            <a:gdLst/>
            <a:ahLst/>
            <a:cxnLst/>
            <a:rect r="r" b="b" t="t" l="l"/>
            <a:pathLst>
              <a:path h="810279" w="794073">
                <a:moveTo>
                  <a:pt x="0" y="0"/>
                </a:moveTo>
                <a:lnTo>
                  <a:pt x="794073" y="0"/>
                </a:lnTo>
                <a:lnTo>
                  <a:pt x="794073" y="810279"/>
                </a:lnTo>
                <a:lnTo>
                  <a:pt x="0" y="8102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4501032">
            <a:off x="39351" y="-145261"/>
            <a:ext cx="871432" cy="1013293"/>
          </a:xfrm>
          <a:custGeom>
            <a:avLst/>
            <a:gdLst/>
            <a:ahLst/>
            <a:cxnLst/>
            <a:rect r="r" b="b" t="t" l="l"/>
            <a:pathLst>
              <a:path h="1013293" w="871432">
                <a:moveTo>
                  <a:pt x="871432" y="0"/>
                </a:moveTo>
                <a:lnTo>
                  <a:pt x="0" y="0"/>
                </a:lnTo>
                <a:lnTo>
                  <a:pt x="0" y="1013293"/>
                </a:lnTo>
                <a:lnTo>
                  <a:pt x="871432" y="1013293"/>
                </a:lnTo>
                <a:lnTo>
                  <a:pt x="8714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700283">
            <a:off x="638523" y="1701767"/>
            <a:ext cx="585295" cy="576516"/>
          </a:xfrm>
          <a:custGeom>
            <a:avLst/>
            <a:gdLst/>
            <a:ahLst/>
            <a:cxnLst/>
            <a:rect r="r" b="b" t="t" l="l"/>
            <a:pathLst>
              <a:path h="576516" w="585295">
                <a:moveTo>
                  <a:pt x="0" y="0"/>
                </a:moveTo>
                <a:lnTo>
                  <a:pt x="585295" y="0"/>
                </a:lnTo>
                <a:lnTo>
                  <a:pt x="585295" y="576516"/>
                </a:lnTo>
                <a:lnTo>
                  <a:pt x="0" y="5765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73243">
            <a:off x="3629814" y="-56822"/>
            <a:ext cx="383379" cy="410580"/>
          </a:xfrm>
          <a:custGeom>
            <a:avLst/>
            <a:gdLst/>
            <a:ahLst/>
            <a:cxnLst/>
            <a:rect r="r" b="b" t="t" l="l"/>
            <a:pathLst>
              <a:path h="410580" w="383379">
                <a:moveTo>
                  <a:pt x="0" y="0"/>
                </a:moveTo>
                <a:lnTo>
                  <a:pt x="383379" y="0"/>
                </a:lnTo>
                <a:lnTo>
                  <a:pt x="383379" y="410580"/>
                </a:lnTo>
                <a:lnTo>
                  <a:pt x="0" y="4105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9539282">
            <a:off x="-169677" y="1844106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5" y="0"/>
                </a:lnTo>
                <a:lnTo>
                  <a:pt x="835695" y="852749"/>
                </a:lnTo>
                <a:lnTo>
                  <a:pt x="0" y="852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045492">
            <a:off x="1946402" y="75209"/>
            <a:ext cx="394786" cy="422797"/>
          </a:xfrm>
          <a:custGeom>
            <a:avLst/>
            <a:gdLst/>
            <a:ahLst/>
            <a:cxnLst/>
            <a:rect r="r" b="b" t="t" l="l"/>
            <a:pathLst>
              <a:path h="422797" w="394786">
                <a:moveTo>
                  <a:pt x="0" y="0"/>
                </a:moveTo>
                <a:lnTo>
                  <a:pt x="394787" y="0"/>
                </a:lnTo>
                <a:lnTo>
                  <a:pt x="394787" y="422797"/>
                </a:lnTo>
                <a:lnTo>
                  <a:pt x="0" y="4227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2764" y="3388499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2" y="0"/>
                </a:lnTo>
                <a:lnTo>
                  <a:pt x="496882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311547">
            <a:off x="2945339" y="526822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3" y="0"/>
                </a:lnTo>
                <a:lnTo>
                  <a:pt x="496883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118041">
            <a:off x="3588496" y="406483"/>
            <a:ext cx="555823" cy="578982"/>
          </a:xfrm>
          <a:custGeom>
            <a:avLst/>
            <a:gdLst/>
            <a:ahLst/>
            <a:cxnLst/>
            <a:rect r="r" b="b" t="t" l="l"/>
            <a:pathLst>
              <a:path h="578982" w="555823">
                <a:moveTo>
                  <a:pt x="0" y="0"/>
                </a:moveTo>
                <a:lnTo>
                  <a:pt x="555823" y="0"/>
                </a:lnTo>
                <a:lnTo>
                  <a:pt x="555823" y="578982"/>
                </a:lnTo>
                <a:lnTo>
                  <a:pt x="0" y="5789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9949031">
            <a:off x="556058" y="2887009"/>
            <a:ext cx="692469" cy="702123"/>
          </a:xfrm>
          <a:custGeom>
            <a:avLst/>
            <a:gdLst/>
            <a:ahLst/>
            <a:cxnLst/>
            <a:rect r="r" b="b" t="t" l="l"/>
            <a:pathLst>
              <a:path h="702123" w="692469">
                <a:moveTo>
                  <a:pt x="0" y="0"/>
                </a:moveTo>
                <a:lnTo>
                  <a:pt x="692468" y="0"/>
                </a:lnTo>
                <a:lnTo>
                  <a:pt x="692468" y="702123"/>
                </a:lnTo>
                <a:lnTo>
                  <a:pt x="0" y="70212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104415">
            <a:off x="2788748" y="-158215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4024054">
            <a:off x="1610229" y="734172"/>
            <a:ext cx="267890" cy="279052"/>
          </a:xfrm>
          <a:custGeom>
            <a:avLst/>
            <a:gdLst/>
            <a:ahLst/>
            <a:cxnLst/>
            <a:rect r="r" b="b" t="t" l="l"/>
            <a:pathLst>
              <a:path h="279052" w="267890">
                <a:moveTo>
                  <a:pt x="0" y="0"/>
                </a:moveTo>
                <a:lnTo>
                  <a:pt x="267891" y="0"/>
                </a:lnTo>
                <a:lnTo>
                  <a:pt x="267891" y="279053"/>
                </a:lnTo>
                <a:lnTo>
                  <a:pt x="0" y="27905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853704">
            <a:off x="-284158" y="3635978"/>
            <a:ext cx="591162" cy="582294"/>
          </a:xfrm>
          <a:custGeom>
            <a:avLst/>
            <a:gdLst/>
            <a:ahLst/>
            <a:cxnLst/>
            <a:rect r="r" b="b" t="t" l="l"/>
            <a:pathLst>
              <a:path h="582294" w="591162">
                <a:moveTo>
                  <a:pt x="0" y="0"/>
                </a:moveTo>
                <a:lnTo>
                  <a:pt x="591161" y="0"/>
                </a:lnTo>
                <a:lnTo>
                  <a:pt x="591161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2046534">
            <a:off x="-97264" y="3926120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0" y="0"/>
                </a:moveTo>
                <a:lnTo>
                  <a:pt x="654950" y="0"/>
                </a:lnTo>
                <a:lnTo>
                  <a:pt x="654950" y="1033453"/>
                </a:lnTo>
                <a:lnTo>
                  <a:pt x="0" y="103345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950544">
            <a:off x="481532" y="4526423"/>
            <a:ext cx="555823" cy="578982"/>
          </a:xfrm>
          <a:custGeom>
            <a:avLst/>
            <a:gdLst/>
            <a:ahLst/>
            <a:cxnLst/>
            <a:rect r="r" b="b" t="t" l="l"/>
            <a:pathLst>
              <a:path h="578982" w="555823">
                <a:moveTo>
                  <a:pt x="0" y="0"/>
                </a:moveTo>
                <a:lnTo>
                  <a:pt x="555823" y="0"/>
                </a:lnTo>
                <a:lnTo>
                  <a:pt x="555823" y="578982"/>
                </a:lnTo>
                <a:lnTo>
                  <a:pt x="0" y="5789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2997466">
            <a:off x="-326547" y="4852762"/>
            <a:ext cx="980314" cy="969285"/>
          </a:xfrm>
          <a:custGeom>
            <a:avLst/>
            <a:gdLst/>
            <a:ahLst/>
            <a:cxnLst/>
            <a:rect r="r" b="b" t="t" l="l"/>
            <a:pathLst>
              <a:path h="969285" w="980314">
                <a:moveTo>
                  <a:pt x="0" y="0"/>
                </a:moveTo>
                <a:lnTo>
                  <a:pt x="980314" y="0"/>
                </a:lnTo>
                <a:lnTo>
                  <a:pt x="980314" y="969285"/>
                </a:lnTo>
                <a:lnTo>
                  <a:pt x="0" y="969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5218108">
            <a:off x="-470496" y="2542464"/>
            <a:ext cx="940992" cy="1094176"/>
          </a:xfrm>
          <a:custGeom>
            <a:avLst/>
            <a:gdLst/>
            <a:ahLst/>
            <a:cxnLst/>
            <a:rect r="r" b="b" t="t" l="l"/>
            <a:pathLst>
              <a:path h="1094176" w="940992">
                <a:moveTo>
                  <a:pt x="940992" y="0"/>
                </a:moveTo>
                <a:lnTo>
                  <a:pt x="0" y="0"/>
                </a:lnTo>
                <a:lnTo>
                  <a:pt x="0" y="1094177"/>
                </a:lnTo>
                <a:lnTo>
                  <a:pt x="940992" y="1094177"/>
                </a:lnTo>
                <a:lnTo>
                  <a:pt x="94099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2177781">
            <a:off x="72594" y="6774355"/>
            <a:ext cx="245111" cy="255324"/>
          </a:xfrm>
          <a:custGeom>
            <a:avLst/>
            <a:gdLst/>
            <a:ahLst/>
            <a:cxnLst/>
            <a:rect r="r" b="b" t="t" l="l"/>
            <a:pathLst>
              <a:path h="255324" w="245111">
                <a:moveTo>
                  <a:pt x="0" y="0"/>
                </a:moveTo>
                <a:lnTo>
                  <a:pt x="245112" y="0"/>
                </a:lnTo>
                <a:lnTo>
                  <a:pt x="245112" y="255324"/>
                </a:lnTo>
                <a:lnTo>
                  <a:pt x="0" y="25532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892244">
            <a:off x="-182624" y="7364106"/>
            <a:ext cx="692469" cy="702123"/>
          </a:xfrm>
          <a:custGeom>
            <a:avLst/>
            <a:gdLst/>
            <a:ahLst/>
            <a:cxnLst/>
            <a:rect r="r" b="b" t="t" l="l"/>
            <a:pathLst>
              <a:path h="702123" w="692469">
                <a:moveTo>
                  <a:pt x="0" y="0"/>
                </a:moveTo>
                <a:lnTo>
                  <a:pt x="692468" y="0"/>
                </a:lnTo>
                <a:lnTo>
                  <a:pt x="692468" y="702122"/>
                </a:lnTo>
                <a:lnTo>
                  <a:pt x="0" y="70212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10185049">
            <a:off x="361367" y="5402128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9539282">
            <a:off x="317038" y="6601276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4" y="0"/>
                </a:lnTo>
                <a:lnTo>
                  <a:pt x="835694" y="852749"/>
                </a:lnTo>
                <a:lnTo>
                  <a:pt x="0" y="852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-1382288">
            <a:off x="18931" y="5871722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654951" y="0"/>
                </a:moveTo>
                <a:lnTo>
                  <a:pt x="0" y="0"/>
                </a:lnTo>
                <a:lnTo>
                  <a:pt x="0" y="1033453"/>
                </a:lnTo>
                <a:lnTo>
                  <a:pt x="654951" y="1033453"/>
                </a:lnTo>
                <a:lnTo>
                  <a:pt x="654951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true" flipV="false" rot="-8485262">
            <a:off x="757616" y="3843481"/>
            <a:ext cx="542168" cy="630428"/>
          </a:xfrm>
          <a:custGeom>
            <a:avLst/>
            <a:gdLst/>
            <a:ahLst/>
            <a:cxnLst/>
            <a:rect r="r" b="b" t="t" l="l"/>
            <a:pathLst>
              <a:path h="630428" w="542168">
                <a:moveTo>
                  <a:pt x="542168" y="0"/>
                </a:moveTo>
                <a:lnTo>
                  <a:pt x="0" y="0"/>
                </a:lnTo>
                <a:lnTo>
                  <a:pt x="0" y="630427"/>
                </a:lnTo>
                <a:lnTo>
                  <a:pt x="542168" y="630427"/>
                </a:lnTo>
                <a:lnTo>
                  <a:pt x="54216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85573" t="0" r="0" b="-85573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6873243">
            <a:off x="631130" y="7730156"/>
            <a:ext cx="368314" cy="394446"/>
          </a:xfrm>
          <a:custGeom>
            <a:avLst/>
            <a:gdLst/>
            <a:ahLst/>
            <a:cxnLst/>
            <a:rect r="r" b="b" t="t" l="l"/>
            <a:pathLst>
              <a:path h="394446" w="368314">
                <a:moveTo>
                  <a:pt x="0" y="0"/>
                </a:moveTo>
                <a:lnTo>
                  <a:pt x="368314" y="0"/>
                </a:lnTo>
                <a:lnTo>
                  <a:pt x="368314" y="394446"/>
                </a:lnTo>
                <a:lnTo>
                  <a:pt x="0" y="394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6408452">
            <a:off x="652411" y="5962840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2" y="0"/>
                </a:lnTo>
                <a:lnTo>
                  <a:pt x="496882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6873243">
            <a:off x="5892048" y="9258875"/>
            <a:ext cx="313207" cy="335429"/>
          </a:xfrm>
          <a:custGeom>
            <a:avLst/>
            <a:gdLst/>
            <a:ahLst/>
            <a:cxnLst/>
            <a:rect r="r" b="b" t="t" l="l"/>
            <a:pathLst>
              <a:path h="335429" w="313207">
                <a:moveTo>
                  <a:pt x="0" y="0"/>
                </a:moveTo>
                <a:lnTo>
                  <a:pt x="313207" y="0"/>
                </a:lnTo>
                <a:lnTo>
                  <a:pt x="313207" y="335429"/>
                </a:lnTo>
                <a:lnTo>
                  <a:pt x="0" y="3354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4501032">
            <a:off x="-356410" y="7860702"/>
            <a:ext cx="871432" cy="1013293"/>
          </a:xfrm>
          <a:custGeom>
            <a:avLst/>
            <a:gdLst/>
            <a:ahLst/>
            <a:cxnLst/>
            <a:rect r="r" b="b" t="t" l="l"/>
            <a:pathLst>
              <a:path h="1013293" w="871432">
                <a:moveTo>
                  <a:pt x="871432" y="0"/>
                </a:moveTo>
                <a:lnTo>
                  <a:pt x="0" y="0"/>
                </a:lnTo>
                <a:lnTo>
                  <a:pt x="0" y="1013293"/>
                </a:lnTo>
                <a:lnTo>
                  <a:pt x="871432" y="1013293"/>
                </a:lnTo>
                <a:lnTo>
                  <a:pt x="8714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3045492">
            <a:off x="1134092" y="8071046"/>
            <a:ext cx="394786" cy="422797"/>
          </a:xfrm>
          <a:custGeom>
            <a:avLst/>
            <a:gdLst/>
            <a:ahLst/>
            <a:cxnLst/>
            <a:rect r="r" b="b" t="t" l="l"/>
            <a:pathLst>
              <a:path h="422797" w="394786">
                <a:moveTo>
                  <a:pt x="0" y="0"/>
                </a:moveTo>
                <a:lnTo>
                  <a:pt x="394786" y="0"/>
                </a:lnTo>
                <a:lnTo>
                  <a:pt x="394786" y="422797"/>
                </a:lnTo>
                <a:lnTo>
                  <a:pt x="0" y="4227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2997466">
            <a:off x="-605324" y="8355734"/>
            <a:ext cx="980314" cy="969285"/>
          </a:xfrm>
          <a:custGeom>
            <a:avLst/>
            <a:gdLst/>
            <a:ahLst/>
            <a:cxnLst/>
            <a:rect r="r" b="b" t="t" l="l"/>
            <a:pathLst>
              <a:path h="969285" w="980314">
                <a:moveTo>
                  <a:pt x="0" y="0"/>
                </a:moveTo>
                <a:lnTo>
                  <a:pt x="980314" y="0"/>
                </a:lnTo>
                <a:lnTo>
                  <a:pt x="980314" y="969285"/>
                </a:lnTo>
                <a:lnTo>
                  <a:pt x="0" y="969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2914064">
            <a:off x="498639" y="8845743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3542926">
            <a:off x="1945287" y="9231429"/>
            <a:ext cx="1140588" cy="952391"/>
          </a:xfrm>
          <a:custGeom>
            <a:avLst/>
            <a:gdLst/>
            <a:ahLst/>
            <a:cxnLst/>
            <a:rect r="r" b="b" t="t" l="l"/>
            <a:pathLst>
              <a:path h="952391" w="1140588">
                <a:moveTo>
                  <a:pt x="0" y="0"/>
                </a:moveTo>
                <a:lnTo>
                  <a:pt x="1140588" y="0"/>
                </a:lnTo>
                <a:lnTo>
                  <a:pt x="1140588" y="952390"/>
                </a:lnTo>
                <a:lnTo>
                  <a:pt x="0" y="952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9539282">
            <a:off x="659288" y="9627423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4" y="0"/>
                </a:lnTo>
                <a:lnTo>
                  <a:pt x="835694" y="852749"/>
                </a:lnTo>
                <a:lnTo>
                  <a:pt x="0" y="852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6655082">
            <a:off x="1149390" y="9099609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2" y="0"/>
                </a:lnTo>
                <a:lnTo>
                  <a:pt x="496882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-7802533">
            <a:off x="17225460" y="8535936"/>
            <a:ext cx="980314" cy="969285"/>
          </a:xfrm>
          <a:custGeom>
            <a:avLst/>
            <a:gdLst/>
            <a:ahLst/>
            <a:cxnLst/>
            <a:rect r="r" b="b" t="t" l="l"/>
            <a:pathLst>
              <a:path h="969285" w="980314">
                <a:moveTo>
                  <a:pt x="0" y="0"/>
                </a:moveTo>
                <a:lnTo>
                  <a:pt x="980314" y="0"/>
                </a:lnTo>
                <a:lnTo>
                  <a:pt x="980314" y="969285"/>
                </a:lnTo>
                <a:lnTo>
                  <a:pt x="0" y="9692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-3661324">
            <a:off x="16927607" y="9145717"/>
            <a:ext cx="440055" cy="555274"/>
          </a:xfrm>
          <a:custGeom>
            <a:avLst/>
            <a:gdLst/>
            <a:ahLst/>
            <a:cxnLst/>
            <a:rect r="r" b="b" t="t" l="l"/>
            <a:pathLst>
              <a:path h="555274" w="440055">
                <a:moveTo>
                  <a:pt x="0" y="0"/>
                </a:moveTo>
                <a:lnTo>
                  <a:pt x="440055" y="0"/>
                </a:lnTo>
                <a:lnTo>
                  <a:pt x="440055" y="555274"/>
                </a:lnTo>
                <a:lnTo>
                  <a:pt x="0" y="555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-3719339">
            <a:off x="15272274" y="9231429"/>
            <a:ext cx="1140588" cy="952391"/>
          </a:xfrm>
          <a:custGeom>
            <a:avLst/>
            <a:gdLst/>
            <a:ahLst/>
            <a:cxnLst/>
            <a:rect r="r" b="b" t="t" l="l"/>
            <a:pathLst>
              <a:path h="952391" w="1140588">
                <a:moveTo>
                  <a:pt x="0" y="0"/>
                </a:moveTo>
                <a:lnTo>
                  <a:pt x="1140588" y="0"/>
                </a:lnTo>
                <a:lnTo>
                  <a:pt x="1140588" y="952390"/>
                </a:lnTo>
                <a:lnTo>
                  <a:pt x="0" y="952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-7754507">
            <a:off x="17227614" y="7521377"/>
            <a:ext cx="394786" cy="422797"/>
          </a:xfrm>
          <a:custGeom>
            <a:avLst/>
            <a:gdLst/>
            <a:ahLst/>
            <a:cxnLst/>
            <a:rect r="r" b="b" t="t" l="l"/>
            <a:pathLst>
              <a:path h="422797" w="394786">
                <a:moveTo>
                  <a:pt x="0" y="0"/>
                </a:moveTo>
                <a:lnTo>
                  <a:pt x="394786" y="0"/>
                </a:lnTo>
                <a:lnTo>
                  <a:pt x="394786" y="422797"/>
                </a:lnTo>
                <a:lnTo>
                  <a:pt x="0" y="4227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1260717">
            <a:off x="16390098" y="9588355"/>
            <a:ext cx="794073" cy="810279"/>
          </a:xfrm>
          <a:custGeom>
            <a:avLst/>
            <a:gdLst/>
            <a:ahLst/>
            <a:cxnLst/>
            <a:rect r="r" b="b" t="t" l="l"/>
            <a:pathLst>
              <a:path h="810279" w="794073">
                <a:moveTo>
                  <a:pt x="0" y="0"/>
                </a:moveTo>
                <a:lnTo>
                  <a:pt x="794073" y="0"/>
                </a:lnTo>
                <a:lnTo>
                  <a:pt x="794073" y="810279"/>
                </a:lnTo>
                <a:lnTo>
                  <a:pt x="0" y="8102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true" flipV="false" rot="-6298967">
            <a:off x="17364205" y="9455525"/>
            <a:ext cx="871432" cy="1013293"/>
          </a:xfrm>
          <a:custGeom>
            <a:avLst/>
            <a:gdLst/>
            <a:ahLst/>
            <a:cxnLst/>
            <a:rect r="r" b="b" t="t" l="l"/>
            <a:pathLst>
              <a:path h="1013293" w="871432">
                <a:moveTo>
                  <a:pt x="871432" y="0"/>
                </a:moveTo>
                <a:lnTo>
                  <a:pt x="0" y="0"/>
                </a:lnTo>
                <a:lnTo>
                  <a:pt x="0" y="1013293"/>
                </a:lnTo>
                <a:lnTo>
                  <a:pt x="871432" y="1013293"/>
                </a:lnTo>
                <a:lnTo>
                  <a:pt x="8714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9099716">
            <a:off x="17051171" y="8045275"/>
            <a:ext cx="585295" cy="576516"/>
          </a:xfrm>
          <a:custGeom>
            <a:avLst/>
            <a:gdLst/>
            <a:ahLst/>
            <a:cxnLst/>
            <a:rect r="r" b="b" t="t" l="l"/>
            <a:pathLst>
              <a:path h="576516" w="585295">
                <a:moveTo>
                  <a:pt x="0" y="0"/>
                </a:moveTo>
                <a:lnTo>
                  <a:pt x="585295" y="0"/>
                </a:lnTo>
                <a:lnTo>
                  <a:pt x="585295" y="576516"/>
                </a:lnTo>
                <a:lnTo>
                  <a:pt x="0" y="5765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-3926756">
            <a:off x="14261795" y="9969799"/>
            <a:ext cx="383379" cy="410580"/>
          </a:xfrm>
          <a:custGeom>
            <a:avLst/>
            <a:gdLst/>
            <a:ahLst/>
            <a:cxnLst/>
            <a:rect r="r" b="b" t="t" l="l"/>
            <a:pathLst>
              <a:path h="410580" w="383379">
                <a:moveTo>
                  <a:pt x="0" y="0"/>
                </a:moveTo>
                <a:lnTo>
                  <a:pt x="383380" y="0"/>
                </a:lnTo>
                <a:lnTo>
                  <a:pt x="383380" y="410580"/>
                </a:lnTo>
                <a:lnTo>
                  <a:pt x="0" y="4105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1260717">
            <a:off x="17608971" y="7626702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4" y="0"/>
                </a:lnTo>
                <a:lnTo>
                  <a:pt x="835694" y="852749"/>
                </a:lnTo>
                <a:lnTo>
                  <a:pt x="0" y="852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-7754507">
            <a:off x="15933800" y="9825552"/>
            <a:ext cx="394786" cy="422797"/>
          </a:xfrm>
          <a:custGeom>
            <a:avLst/>
            <a:gdLst/>
            <a:ahLst/>
            <a:cxnLst/>
            <a:rect r="r" b="b" t="t" l="l"/>
            <a:pathLst>
              <a:path h="422797" w="394786">
                <a:moveTo>
                  <a:pt x="0" y="0"/>
                </a:moveTo>
                <a:lnTo>
                  <a:pt x="394786" y="0"/>
                </a:lnTo>
                <a:lnTo>
                  <a:pt x="394786" y="422797"/>
                </a:lnTo>
                <a:lnTo>
                  <a:pt x="0" y="4227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-10800000">
            <a:off x="17455342" y="6396432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3" y="0"/>
                </a:lnTo>
                <a:lnTo>
                  <a:pt x="496883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-5488452">
            <a:off x="14832767" y="9258109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2" y="0"/>
                </a:lnTo>
                <a:lnTo>
                  <a:pt x="496882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-5681958">
            <a:off x="14130670" y="9338092"/>
            <a:ext cx="555823" cy="578982"/>
          </a:xfrm>
          <a:custGeom>
            <a:avLst/>
            <a:gdLst/>
            <a:ahLst/>
            <a:cxnLst/>
            <a:rect r="r" b="b" t="t" l="l"/>
            <a:pathLst>
              <a:path h="578982" w="555823">
                <a:moveTo>
                  <a:pt x="0" y="0"/>
                </a:moveTo>
                <a:lnTo>
                  <a:pt x="555823" y="0"/>
                </a:lnTo>
                <a:lnTo>
                  <a:pt x="555823" y="578982"/>
                </a:lnTo>
                <a:lnTo>
                  <a:pt x="0" y="5789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-850968">
            <a:off x="17026462" y="6734426"/>
            <a:ext cx="692469" cy="702123"/>
          </a:xfrm>
          <a:custGeom>
            <a:avLst/>
            <a:gdLst/>
            <a:ahLst/>
            <a:cxnLst/>
            <a:rect r="r" b="b" t="t" l="l"/>
            <a:pathLst>
              <a:path h="702123" w="692469">
                <a:moveTo>
                  <a:pt x="0" y="0"/>
                </a:moveTo>
                <a:lnTo>
                  <a:pt x="692469" y="0"/>
                </a:lnTo>
                <a:lnTo>
                  <a:pt x="692469" y="702122"/>
                </a:lnTo>
                <a:lnTo>
                  <a:pt x="0" y="70212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-5695584">
            <a:off x="14631332" y="9701941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-6775945">
            <a:off x="16396869" y="9310333"/>
            <a:ext cx="267890" cy="279052"/>
          </a:xfrm>
          <a:custGeom>
            <a:avLst/>
            <a:gdLst/>
            <a:ahLst/>
            <a:cxnLst/>
            <a:rect r="r" b="b" t="t" l="l"/>
            <a:pathLst>
              <a:path h="279052" w="267890">
                <a:moveTo>
                  <a:pt x="0" y="0"/>
                </a:moveTo>
                <a:lnTo>
                  <a:pt x="267890" y="0"/>
                </a:lnTo>
                <a:lnTo>
                  <a:pt x="267890" y="279052"/>
                </a:lnTo>
                <a:lnTo>
                  <a:pt x="0" y="27905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-9946295">
            <a:off x="17967985" y="6105285"/>
            <a:ext cx="591162" cy="582294"/>
          </a:xfrm>
          <a:custGeom>
            <a:avLst/>
            <a:gdLst/>
            <a:ahLst/>
            <a:cxnLst/>
            <a:rect r="r" b="b" t="t" l="l"/>
            <a:pathLst>
              <a:path h="582294" w="591162">
                <a:moveTo>
                  <a:pt x="0" y="0"/>
                </a:moveTo>
                <a:lnTo>
                  <a:pt x="591162" y="0"/>
                </a:lnTo>
                <a:lnTo>
                  <a:pt x="591162" y="582294"/>
                </a:lnTo>
                <a:lnTo>
                  <a:pt x="0" y="5822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-8753465">
            <a:off x="17717302" y="5363985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0" y="0"/>
                </a:moveTo>
                <a:lnTo>
                  <a:pt x="654951" y="0"/>
                </a:lnTo>
                <a:lnTo>
                  <a:pt x="654951" y="1033452"/>
                </a:lnTo>
                <a:lnTo>
                  <a:pt x="0" y="103345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-8849455">
            <a:off x="17237634" y="5218153"/>
            <a:ext cx="555823" cy="578982"/>
          </a:xfrm>
          <a:custGeom>
            <a:avLst/>
            <a:gdLst/>
            <a:ahLst/>
            <a:cxnLst/>
            <a:rect r="r" b="b" t="t" l="l"/>
            <a:pathLst>
              <a:path h="578982" w="555823">
                <a:moveTo>
                  <a:pt x="0" y="0"/>
                </a:moveTo>
                <a:lnTo>
                  <a:pt x="555823" y="0"/>
                </a:lnTo>
                <a:lnTo>
                  <a:pt x="555823" y="578982"/>
                </a:lnTo>
                <a:lnTo>
                  <a:pt x="0" y="5789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-7802533">
            <a:off x="17621222" y="4501510"/>
            <a:ext cx="980314" cy="969285"/>
          </a:xfrm>
          <a:custGeom>
            <a:avLst/>
            <a:gdLst/>
            <a:ahLst/>
            <a:cxnLst/>
            <a:rect r="r" b="b" t="t" l="l"/>
            <a:pathLst>
              <a:path h="969285" w="980314">
                <a:moveTo>
                  <a:pt x="0" y="0"/>
                </a:moveTo>
                <a:lnTo>
                  <a:pt x="980314" y="0"/>
                </a:lnTo>
                <a:lnTo>
                  <a:pt x="980314" y="969286"/>
                </a:lnTo>
                <a:lnTo>
                  <a:pt x="0" y="96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true" flipV="false" rot="-5581891">
            <a:off x="17804493" y="6686917"/>
            <a:ext cx="940992" cy="1094176"/>
          </a:xfrm>
          <a:custGeom>
            <a:avLst/>
            <a:gdLst/>
            <a:ahLst/>
            <a:cxnLst/>
            <a:rect r="r" b="b" t="t" l="l"/>
            <a:pathLst>
              <a:path h="1094176" w="940992">
                <a:moveTo>
                  <a:pt x="940991" y="0"/>
                </a:moveTo>
                <a:lnTo>
                  <a:pt x="0" y="0"/>
                </a:lnTo>
                <a:lnTo>
                  <a:pt x="0" y="1094176"/>
                </a:lnTo>
                <a:lnTo>
                  <a:pt x="940991" y="1094176"/>
                </a:lnTo>
                <a:lnTo>
                  <a:pt x="9409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-8622218">
            <a:off x="17957283" y="3293879"/>
            <a:ext cx="245111" cy="255324"/>
          </a:xfrm>
          <a:custGeom>
            <a:avLst/>
            <a:gdLst/>
            <a:ahLst/>
            <a:cxnLst/>
            <a:rect r="r" b="b" t="t" l="l"/>
            <a:pathLst>
              <a:path h="255324" w="245111">
                <a:moveTo>
                  <a:pt x="0" y="0"/>
                </a:moveTo>
                <a:lnTo>
                  <a:pt x="245111" y="0"/>
                </a:lnTo>
                <a:lnTo>
                  <a:pt x="245111" y="255324"/>
                </a:lnTo>
                <a:lnTo>
                  <a:pt x="0" y="25532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-9907755">
            <a:off x="17698543" y="2095404"/>
            <a:ext cx="692469" cy="702123"/>
          </a:xfrm>
          <a:custGeom>
            <a:avLst/>
            <a:gdLst/>
            <a:ahLst/>
            <a:cxnLst/>
            <a:rect r="r" b="b" t="t" l="l"/>
            <a:pathLst>
              <a:path h="702123" w="692469">
                <a:moveTo>
                  <a:pt x="0" y="0"/>
                </a:moveTo>
                <a:lnTo>
                  <a:pt x="692469" y="0"/>
                </a:lnTo>
                <a:lnTo>
                  <a:pt x="692469" y="702123"/>
                </a:lnTo>
                <a:lnTo>
                  <a:pt x="0" y="70212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-614950">
            <a:off x="17117469" y="4156128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1260717">
            <a:off x="17122257" y="2658743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4" y="0"/>
                </a:lnTo>
                <a:lnTo>
                  <a:pt x="835694" y="852749"/>
                </a:lnTo>
                <a:lnTo>
                  <a:pt x="0" y="852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true" flipV="false" rot="9417711">
            <a:off x="17601107" y="3418383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654950" y="0"/>
                </a:moveTo>
                <a:lnTo>
                  <a:pt x="0" y="0"/>
                </a:lnTo>
                <a:lnTo>
                  <a:pt x="0" y="1033452"/>
                </a:lnTo>
                <a:lnTo>
                  <a:pt x="654950" y="1033452"/>
                </a:lnTo>
                <a:lnTo>
                  <a:pt x="65495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true" flipV="false" rot="2314737">
            <a:off x="16975205" y="5849649"/>
            <a:ext cx="542168" cy="630428"/>
          </a:xfrm>
          <a:custGeom>
            <a:avLst/>
            <a:gdLst/>
            <a:ahLst/>
            <a:cxnLst/>
            <a:rect r="r" b="b" t="t" l="l"/>
            <a:pathLst>
              <a:path h="630428" w="542168">
                <a:moveTo>
                  <a:pt x="542168" y="0"/>
                </a:moveTo>
                <a:lnTo>
                  <a:pt x="0" y="0"/>
                </a:lnTo>
                <a:lnTo>
                  <a:pt x="0" y="630428"/>
                </a:lnTo>
                <a:lnTo>
                  <a:pt x="542168" y="630428"/>
                </a:lnTo>
                <a:lnTo>
                  <a:pt x="54216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85573" t="0" r="0" b="-85573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-3926756">
            <a:off x="17275545" y="2198955"/>
            <a:ext cx="368314" cy="394446"/>
          </a:xfrm>
          <a:custGeom>
            <a:avLst/>
            <a:gdLst/>
            <a:ahLst/>
            <a:cxnLst/>
            <a:rect r="r" b="b" t="t" l="l"/>
            <a:pathLst>
              <a:path h="394446" w="368314">
                <a:moveTo>
                  <a:pt x="0" y="0"/>
                </a:moveTo>
                <a:lnTo>
                  <a:pt x="368314" y="0"/>
                </a:lnTo>
                <a:lnTo>
                  <a:pt x="368314" y="394447"/>
                </a:lnTo>
                <a:lnTo>
                  <a:pt x="0" y="3944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4391547">
            <a:off x="17125695" y="3822092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3" y="0"/>
                </a:lnTo>
                <a:lnTo>
                  <a:pt x="496883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-3926756">
            <a:off x="17764805" y="-25425"/>
            <a:ext cx="313207" cy="335429"/>
          </a:xfrm>
          <a:custGeom>
            <a:avLst/>
            <a:gdLst/>
            <a:ahLst/>
            <a:cxnLst/>
            <a:rect r="r" b="b" t="t" l="l"/>
            <a:pathLst>
              <a:path h="335429" w="313207">
                <a:moveTo>
                  <a:pt x="0" y="0"/>
                </a:moveTo>
                <a:lnTo>
                  <a:pt x="313207" y="0"/>
                </a:lnTo>
                <a:lnTo>
                  <a:pt x="313207" y="335429"/>
                </a:lnTo>
                <a:lnTo>
                  <a:pt x="0" y="3354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true" flipV="false" rot="-6298967">
            <a:off x="17567899" y="1269188"/>
            <a:ext cx="871432" cy="1013293"/>
          </a:xfrm>
          <a:custGeom>
            <a:avLst/>
            <a:gdLst/>
            <a:ahLst/>
            <a:cxnLst/>
            <a:rect r="r" b="b" t="t" l="l"/>
            <a:pathLst>
              <a:path h="1013293" w="871432">
                <a:moveTo>
                  <a:pt x="871432" y="0"/>
                </a:moveTo>
                <a:lnTo>
                  <a:pt x="0" y="0"/>
                </a:lnTo>
                <a:lnTo>
                  <a:pt x="0" y="1013293"/>
                </a:lnTo>
                <a:lnTo>
                  <a:pt x="871432" y="1013293"/>
                </a:lnTo>
                <a:lnTo>
                  <a:pt x="8714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-7754507">
            <a:off x="17135691" y="1667789"/>
            <a:ext cx="394786" cy="422797"/>
          </a:xfrm>
          <a:custGeom>
            <a:avLst/>
            <a:gdLst/>
            <a:ahLst/>
            <a:cxnLst/>
            <a:rect r="r" b="b" t="t" l="l"/>
            <a:pathLst>
              <a:path h="422797" w="394786">
                <a:moveTo>
                  <a:pt x="0" y="0"/>
                </a:moveTo>
                <a:lnTo>
                  <a:pt x="394786" y="0"/>
                </a:lnTo>
                <a:lnTo>
                  <a:pt x="394786" y="422797"/>
                </a:lnTo>
                <a:lnTo>
                  <a:pt x="0" y="4227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-7802533">
            <a:off x="17592892" y="344692"/>
            <a:ext cx="980314" cy="969285"/>
          </a:xfrm>
          <a:custGeom>
            <a:avLst/>
            <a:gdLst/>
            <a:ahLst/>
            <a:cxnLst/>
            <a:rect r="r" b="b" t="t" l="l"/>
            <a:pathLst>
              <a:path h="969285" w="980314">
                <a:moveTo>
                  <a:pt x="0" y="0"/>
                </a:moveTo>
                <a:lnTo>
                  <a:pt x="980314" y="0"/>
                </a:lnTo>
                <a:lnTo>
                  <a:pt x="980314" y="969286"/>
                </a:lnTo>
                <a:lnTo>
                  <a:pt x="0" y="96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7885935">
            <a:off x="16980198" y="712514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7257073">
            <a:off x="15679012" y="67303"/>
            <a:ext cx="1140588" cy="952391"/>
          </a:xfrm>
          <a:custGeom>
            <a:avLst/>
            <a:gdLst/>
            <a:ahLst/>
            <a:cxnLst/>
            <a:rect r="r" b="b" t="t" l="l"/>
            <a:pathLst>
              <a:path h="952391" w="1140588">
                <a:moveTo>
                  <a:pt x="0" y="0"/>
                </a:moveTo>
                <a:lnTo>
                  <a:pt x="1140587" y="0"/>
                </a:lnTo>
                <a:lnTo>
                  <a:pt x="1140587" y="952391"/>
                </a:lnTo>
                <a:lnTo>
                  <a:pt x="0" y="952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4" id="74"/>
          <p:cNvSpPr/>
          <p:nvPr/>
        </p:nvSpPr>
        <p:spPr>
          <a:xfrm flipH="false" flipV="false" rot="1260717">
            <a:off x="16780007" y="-156615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4" y="0"/>
                </a:lnTo>
                <a:lnTo>
                  <a:pt x="835694" y="852750"/>
                </a:lnTo>
                <a:lnTo>
                  <a:pt x="0" y="852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false" flipV="false" rot="4144917">
            <a:off x="16628716" y="685322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3" y="0"/>
                </a:lnTo>
                <a:lnTo>
                  <a:pt x="496883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true" flipV="false" rot="-7064806">
            <a:off x="5503552" y="9476769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654950" y="0"/>
                </a:moveTo>
                <a:lnTo>
                  <a:pt x="0" y="0"/>
                </a:lnTo>
                <a:lnTo>
                  <a:pt x="0" y="1033452"/>
                </a:lnTo>
                <a:lnTo>
                  <a:pt x="654950" y="1033452"/>
                </a:lnTo>
                <a:lnTo>
                  <a:pt x="65495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-1175828">
            <a:off x="6050611" y="9341312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-2451636">
            <a:off x="6507611" y="9366289"/>
            <a:ext cx="1140588" cy="952391"/>
          </a:xfrm>
          <a:custGeom>
            <a:avLst/>
            <a:gdLst/>
            <a:ahLst/>
            <a:cxnLst/>
            <a:rect r="r" b="b" t="t" l="l"/>
            <a:pathLst>
              <a:path h="952391" w="1140588">
                <a:moveTo>
                  <a:pt x="0" y="0"/>
                </a:moveTo>
                <a:lnTo>
                  <a:pt x="1140588" y="0"/>
                </a:lnTo>
                <a:lnTo>
                  <a:pt x="1140588" y="952391"/>
                </a:lnTo>
                <a:lnTo>
                  <a:pt x="0" y="952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true" flipV="false" rot="-618678">
            <a:off x="7521473" y="9597231"/>
            <a:ext cx="871432" cy="1013293"/>
          </a:xfrm>
          <a:custGeom>
            <a:avLst/>
            <a:gdLst/>
            <a:ahLst/>
            <a:cxnLst/>
            <a:rect r="r" b="b" t="t" l="l"/>
            <a:pathLst>
              <a:path h="1013293" w="871432">
                <a:moveTo>
                  <a:pt x="871431" y="0"/>
                </a:moveTo>
                <a:lnTo>
                  <a:pt x="0" y="0"/>
                </a:lnTo>
                <a:lnTo>
                  <a:pt x="0" y="1013293"/>
                </a:lnTo>
                <a:lnTo>
                  <a:pt x="871431" y="1013293"/>
                </a:lnTo>
                <a:lnTo>
                  <a:pt x="87143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0" id="80"/>
          <p:cNvSpPr/>
          <p:nvPr/>
        </p:nvSpPr>
        <p:spPr>
          <a:xfrm flipH="false" flipV="false" rot="6873243">
            <a:off x="7174993" y="10050250"/>
            <a:ext cx="313207" cy="335429"/>
          </a:xfrm>
          <a:custGeom>
            <a:avLst/>
            <a:gdLst/>
            <a:ahLst/>
            <a:cxnLst/>
            <a:rect r="r" b="b" t="t" l="l"/>
            <a:pathLst>
              <a:path h="335429" w="313207">
                <a:moveTo>
                  <a:pt x="0" y="0"/>
                </a:moveTo>
                <a:lnTo>
                  <a:pt x="313207" y="0"/>
                </a:lnTo>
                <a:lnTo>
                  <a:pt x="313207" y="335429"/>
                </a:lnTo>
                <a:lnTo>
                  <a:pt x="0" y="3354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-1700283">
            <a:off x="8406835" y="9820020"/>
            <a:ext cx="585295" cy="576516"/>
          </a:xfrm>
          <a:custGeom>
            <a:avLst/>
            <a:gdLst/>
            <a:ahLst/>
            <a:cxnLst/>
            <a:rect r="r" b="b" t="t" l="l"/>
            <a:pathLst>
              <a:path h="576516" w="585295">
                <a:moveTo>
                  <a:pt x="0" y="0"/>
                </a:moveTo>
                <a:lnTo>
                  <a:pt x="585295" y="0"/>
                </a:lnTo>
                <a:lnTo>
                  <a:pt x="585295" y="576516"/>
                </a:lnTo>
                <a:lnTo>
                  <a:pt x="0" y="5765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2" id="82"/>
          <p:cNvSpPr/>
          <p:nvPr/>
        </p:nvSpPr>
        <p:spPr>
          <a:xfrm flipH="false" flipV="false" rot="3585269">
            <a:off x="8164736" y="9188996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3" id="83"/>
          <p:cNvSpPr/>
          <p:nvPr/>
        </p:nvSpPr>
        <p:spPr>
          <a:xfrm flipH="false" flipV="false" rot="6873243">
            <a:off x="7636600" y="9208442"/>
            <a:ext cx="368314" cy="394446"/>
          </a:xfrm>
          <a:custGeom>
            <a:avLst/>
            <a:gdLst/>
            <a:ahLst/>
            <a:cxnLst/>
            <a:rect r="r" b="b" t="t" l="l"/>
            <a:pathLst>
              <a:path h="394446" w="368314">
                <a:moveTo>
                  <a:pt x="0" y="0"/>
                </a:moveTo>
                <a:lnTo>
                  <a:pt x="368314" y="0"/>
                </a:lnTo>
                <a:lnTo>
                  <a:pt x="368314" y="394446"/>
                </a:lnTo>
                <a:lnTo>
                  <a:pt x="0" y="394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4" id="84"/>
          <p:cNvSpPr/>
          <p:nvPr/>
        </p:nvSpPr>
        <p:spPr>
          <a:xfrm flipH="false" flipV="false" rot="469876">
            <a:off x="9086722" y="9647604"/>
            <a:ext cx="980314" cy="969285"/>
          </a:xfrm>
          <a:custGeom>
            <a:avLst/>
            <a:gdLst/>
            <a:ahLst/>
            <a:cxnLst/>
            <a:rect r="r" b="b" t="t" l="l"/>
            <a:pathLst>
              <a:path h="969285" w="980314">
                <a:moveTo>
                  <a:pt x="0" y="0"/>
                </a:moveTo>
                <a:lnTo>
                  <a:pt x="980314" y="0"/>
                </a:lnTo>
                <a:lnTo>
                  <a:pt x="980314" y="969286"/>
                </a:lnTo>
                <a:lnTo>
                  <a:pt x="0" y="96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5" id="85"/>
          <p:cNvSpPr/>
          <p:nvPr/>
        </p:nvSpPr>
        <p:spPr>
          <a:xfrm flipH="false" flipV="false" rot="-2700000">
            <a:off x="8962330" y="9147289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3" y="0"/>
                </a:lnTo>
                <a:lnTo>
                  <a:pt x="496883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6" id="86"/>
          <p:cNvSpPr/>
          <p:nvPr/>
        </p:nvSpPr>
        <p:spPr>
          <a:xfrm flipH="false" flipV="false" rot="-4382522">
            <a:off x="9737929" y="9161677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0" y="0"/>
                </a:moveTo>
                <a:lnTo>
                  <a:pt x="654951" y="0"/>
                </a:lnTo>
                <a:lnTo>
                  <a:pt x="654951" y="1033453"/>
                </a:lnTo>
                <a:lnTo>
                  <a:pt x="0" y="103345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7" id="87"/>
          <p:cNvSpPr/>
          <p:nvPr/>
        </p:nvSpPr>
        <p:spPr>
          <a:xfrm flipH="false" flipV="false" rot="-9539282">
            <a:off x="10567923" y="9200867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4" y="0"/>
                </a:lnTo>
                <a:lnTo>
                  <a:pt x="835694" y="852749"/>
                </a:lnTo>
                <a:lnTo>
                  <a:pt x="0" y="852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8" id="88"/>
          <p:cNvSpPr/>
          <p:nvPr/>
        </p:nvSpPr>
        <p:spPr>
          <a:xfrm flipH="false" flipV="false" rot="-1700283">
            <a:off x="12561104" y="9820020"/>
            <a:ext cx="585295" cy="576516"/>
          </a:xfrm>
          <a:custGeom>
            <a:avLst/>
            <a:gdLst/>
            <a:ahLst/>
            <a:cxnLst/>
            <a:rect r="r" b="b" t="t" l="l"/>
            <a:pathLst>
              <a:path h="576516" w="585295">
                <a:moveTo>
                  <a:pt x="0" y="0"/>
                </a:moveTo>
                <a:lnTo>
                  <a:pt x="585295" y="0"/>
                </a:lnTo>
                <a:lnTo>
                  <a:pt x="585295" y="576516"/>
                </a:lnTo>
                <a:lnTo>
                  <a:pt x="0" y="5765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9" id="89"/>
          <p:cNvSpPr/>
          <p:nvPr/>
        </p:nvSpPr>
        <p:spPr>
          <a:xfrm flipH="false" flipV="false" rot="-9707382">
            <a:off x="11474134" y="9261057"/>
            <a:ext cx="692469" cy="702123"/>
          </a:xfrm>
          <a:custGeom>
            <a:avLst/>
            <a:gdLst/>
            <a:ahLst/>
            <a:cxnLst/>
            <a:rect r="r" b="b" t="t" l="l"/>
            <a:pathLst>
              <a:path h="702123" w="692469">
                <a:moveTo>
                  <a:pt x="0" y="0"/>
                </a:moveTo>
                <a:lnTo>
                  <a:pt x="692468" y="0"/>
                </a:lnTo>
                <a:lnTo>
                  <a:pt x="692468" y="702123"/>
                </a:lnTo>
                <a:lnTo>
                  <a:pt x="0" y="70212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0" id="90"/>
          <p:cNvSpPr/>
          <p:nvPr/>
        </p:nvSpPr>
        <p:spPr>
          <a:xfrm flipH="false" flipV="false" rot="2008901">
            <a:off x="11009769" y="9811236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1" id="91"/>
          <p:cNvSpPr/>
          <p:nvPr/>
        </p:nvSpPr>
        <p:spPr>
          <a:xfrm flipH="true" flipV="false" rot="-8453828">
            <a:off x="11990822" y="9310496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654951" y="0"/>
                </a:moveTo>
                <a:lnTo>
                  <a:pt x="0" y="0"/>
                </a:lnTo>
                <a:lnTo>
                  <a:pt x="0" y="1033452"/>
                </a:lnTo>
                <a:lnTo>
                  <a:pt x="654951" y="1033452"/>
                </a:lnTo>
                <a:lnTo>
                  <a:pt x="654951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2" id="92"/>
          <p:cNvSpPr/>
          <p:nvPr/>
        </p:nvSpPr>
        <p:spPr>
          <a:xfrm flipH="false" flipV="false" rot="-2958639">
            <a:off x="12605310" y="9174044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3" y="0"/>
                </a:lnTo>
                <a:lnTo>
                  <a:pt x="496883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3" id="93"/>
          <p:cNvSpPr/>
          <p:nvPr/>
        </p:nvSpPr>
        <p:spPr>
          <a:xfrm flipH="false" flipV="false" rot="10179540">
            <a:off x="10290252" y="9928473"/>
            <a:ext cx="555823" cy="578982"/>
          </a:xfrm>
          <a:custGeom>
            <a:avLst/>
            <a:gdLst/>
            <a:ahLst/>
            <a:cxnLst/>
            <a:rect r="r" b="b" t="t" l="l"/>
            <a:pathLst>
              <a:path h="578982" w="555823">
                <a:moveTo>
                  <a:pt x="0" y="0"/>
                </a:moveTo>
                <a:lnTo>
                  <a:pt x="555822" y="0"/>
                </a:lnTo>
                <a:lnTo>
                  <a:pt x="555822" y="578982"/>
                </a:lnTo>
                <a:lnTo>
                  <a:pt x="0" y="5789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4" id="94"/>
          <p:cNvSpPr/>
          <p:nvPr/>
        </p:nvSpPr>
        <p:spPr>
          <a:xfrm flipH="false" flipV="false" rot="2177781">
            <a:off x="10246887" y="9213232"/>
            <a:ext cx="285891" cy="297803"/>
          </a:xfrm>
          <a:custGeom>
            <a:avLst/>
            <a:gdLst/>
            <a:ahLst/>
            <a:cxnLst/>
            <a:rect r="r" b="b" t="t" l="l"/>
            <a:pathLst>
              <a:path h="297803" w="285891">
                <a:moveTo>
                  <a:pt x="0" y="0"/>
                </a:moveTo>
                <a:lnTo>
                  <a:pt x="285890" y="0"/>
                </a:lnTo>
                <a:lnTo>
                  <a:pt x="285890" y="297803"/>
                </a:lnTo>
                <a:lnTo>
                  <a:pt x="0" y="29780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5" id="95"/>
          <p:cNvSpPr/>
          <p:nvPr/>
        </p:nvSpPr>
        <p:spPr>
          <a:xfrm flipH="false" flipV="false" rot="-9539282">
            <a:off x="13261553" y="9627423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4" y="0"/>
                </a:lnTo>
                <a:lnTo>
                  <a:pt x="835694" y="852749"/>
                </a:lnTo>
                <a:lnTo>
                  <a:pt x="0" y="852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6" id="96"/>
          <p:cNvSpPr/>
          <p:nvPr/>
        </p:nvSpPr>
        <p:spPr>
          <a:xfrm flipH="false" flipV="false" rot="-7660179">
            <a:off x="13296374" y="8977496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0" y="0"/>
                </a:moveTo>
                <a:lnTo>
                  <a:pt x="654951" y="0"/>
                </a:lnTo>
                <a:lnTo>
                  <a:pt x="654951" y="1033453"/>
                </a:lnTo>
                <a:lnTo>
                  <a:pt x="0" y="103345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7" id="97"/>
          <p:cNvSpPr/>
          <p:nvPr/>
        </p:nvSpPr>
        <p:spPr>
          <a:xfrm flipH="false" flipV="false" rot="6873243">
            <a:off x="4763184" y="91911"/>
            <a:ext cx="383379" cy="410580"/>
          </a:xfrm>
          <a:custGeom>
            <a:avLst/>
            <a:gdLst/>
            <a:ahLst/>
            <a:cxnLst/>
            <a:rect r="r" b="b" t="t" l="l"/>
            <a:pathLst>
              <a:path h="410580" w="383379">
                <a:moveTo>
                  <a:pt x="0" y="0"/>
                </a:moveTo>
                <a:lnTo>
                  <a:pt x="383379" y="0"/>
                </a:lnTo>
                <a:lnTo>
                  <a:pt x="383379" y="410580"/>
                </a:lnTo>
                <a:lnTo>
                  <a:pt x="0" y="4105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8" id="98"/>
          <p:cNvSpPr/>
          <p:nvPr/>
        </p:nvSpPr>
        <p:spPr>
          <a:xfrm flipH="false" flipV="false" rot="5118041">
            <a:off x="15548921" y="-122911"/>
            <a:ext cx="555823" cy="578982"/>
          </a:xfrm>
          <a:custGeom>
            <a:avLst/>
            <a:gdLst/>
            <a:ahLst/>
            <a:cxnLst/>
            <a:rect r="r" b="b" t="t" l="l"/>
            <a:pathLst>
              <a:path h="578982" w="555823">
                <a:moveTo>
                  <a:pt x="0" y="0"/>
                </a:moveTo>
                <a:lnTo>
                  <a:pt x="555822" y="0"/>
                </a:lnTo>
                <a:lnTo>
                  <a:pt x="555822" y="578982"/>
                </a:lnTo>
                <a:lnTo>
                  <a:pt x="0" y="5789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9" id="99"/>
          <p:cNvSpPr/>
          <p:nvPr/>
        </p:nvSpPr>
        <p:spPr>
          <a:xfrm flipH="false" flipV="false" rot="929432">
            <a:off x="4070984" y="-233826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false" flipV="false" rot="-850968">
            <a:off x="15029324" y="388144"/>
            <a:ext cx="692469" cy="702123"/>
          </a:xfrm>
          <a:custGeom>
            <a:avLst/>
            <a:gdLst/>
            <a:ahLst/>
            <a:cxnLst/>
            <a:rect r="r" b="b" t="t" l="l"/>
            <a:pathLst>
              <a:path h="702123" w="692469">
                <a:moveTo>
                  <a:pt x="0" y="0"/>
                </a:moveTo>
                <a:lnTo>
                  <a:pt x="692469" y="0"/>
                </a:lnTo>
                <a:lnTo>
                  <a:pt x="692469" y="702123"/>
                </a:lnTo>
                <a:lnTo>
                  <a:pt x="0" y="70212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1" id="101"/>
          <p:cNvSpPr/>
          <p:nvPr/>
        </p:nvSpPr>
        <p:spPr>
          <a:xfrm flipH="false" flipV="false" rot="1892324">
            <a:off x="14578040" y="-116974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2" id="102"/>
          <p:cNvSpPr/>
          <p:nvPr/>
        </p:nvSpPr>
        <p:spPr>
          <a:xfrm flipH="false" flipV="false" rot="4391547">
            <a:off x="14503120" y="603254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2" y="0"/>
                </a:lnTo>
                <a:lnTo>
                  <a:pt x="496882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3" id="103"/>
          <p:cNvSpPr/>
          <p:nvPr/>
        </p:nvSpPr>
        <p:spPr>
          <a:xfrm flipH="false" flipV="false" rot="-8622218">
            <a:off x="14209285" y="21163"/>
            <a:ext cx="245111" cy="255324"/>
          </a:xfrm>
          <a:custGeom>
            <a:avLst/>
            <a:gdLst/>
            <a:ahLst/>
            <a:cxnLst/>
            <a:rect r="r" b="b" t="t" l="l"/>
            <a:pathLst>
              <a:path h="255324" w="245111">
                <a:moveTo>
                  <a:pt x="0" y="0"/>
                </a:moveTo>
                <a:lnTo>
                  <a:pt x="245111" y="0"/>
                </a:lnTo>
                <a:lnTo>
                  <a:pt x="245111" y="255324"/>
                </a:lnTo>
                <a:lnTo>
                  <a:pt x="0" y="25532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4" id="104"/>
          <p:cNvSpPr/>
          <p:nvPr/>
        </p:nvSpPr>
        <p:spPr>
          <a:xfrm flipH="false" flipV="false" rot="1260717">
            <a:off x="13631120" y="224762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4" y="0"/>
                </a:lnTo>
                <a:lnTo>
                  <a:pt x="835694" y="852750"/>
                </a:lnTo>
                <a:lnTo>
                  <a:pt x="0" y="852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5" id="105"/>
          <p:cNvSpPr/>
          <p:nvPr/>
        </p:nvSpPr>
        <p:spPr>
          <a:xfrm flipH="true" flipV="false" rot="3735193">
            <a:off x="13178547" y="-143432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654951" y="0"/>
                </a:moveTo>
                <a:lnTo>
                  <a:pt x="0" y="0"/>
                </a:lnTo>
                <a:lnTo>
                  <a:pt x="0" y="1033452"/>
                </a:lnTo>
                <a:lnTo>
                  <a:pt x="654951" y="1033452"/>
                </a:lnTo>
                <a:lnTo>
                  <a:pt x="654951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6" id="106"/>
          <p:cNvSpPr/>
          <p:nvPr/>
        </p:nvSpPr>
        <p:spPr>
          <a:xfrm flipH="false" flipV="false" rot="9624171">
            <a:off x="12490287" y="260176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7" id="107"/>
          <p:cNvSpPr/>
          <p:nvPr/>
        </p:nvSpPr>
        <p:spPr>
          <a:xfrm flipH="false" flipV="false" rot="-8622218">
            <a:off x="13300529" y="741126"/>
            <a:ext cx="285891" cy="297803"/>
          </a:xfrm>
          <a:custGeom>
            <a:avLst/>
            <a:gdLst/>
            <a:ahLst/>
            <a:cxnLst/>
            <a:rect r="r" b="b" t="t" l="l"/>
            <a:pathLst>
              <a:path h="297803" w="285891">
                <a:moveTo>
                  <a:pt x="0" y="0"/>
                </a:moveTo>
                <a:lnTo>
                  <a:pt x="285891" y="0"/>
                </a:lnTo>
                <a:lnTo>
                  <a:pt x="285891" y="297802"/>
                </a:lnTo>
                <a:lnTo>
                  <a:pt x="0" y="29780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8" id="108"/>
          <p:cNvSpPr/>
          <p:nvPr/>
        </p:nvSpPr>
        <p:spPr>
          <a:xfrm flipH="false" flipV="false" rot="8348363">
            <a:off x="11688851" y="48109"/>
            <a:ext cx="1140588" cy="952391"/>
          </a:xfrm>
          <a:custGeom>
            <a:avLst/>
            <a:gdLst/>
            <a:ahLst/>
            <a:cxnLst/>
            <a:rect r="r" b="b" t="t" l="l"/>
            <a:pathLst>
              <a:path h="952391" w="1140588">
                <a:moveTo>
                  <a:pt x="0" y="0"/>
                </a:moveTo>
                <a:lnTo>
                  <a:pt x="1140587" y="0"/>
                </a:lnTo>
                <a:lnTo>
                  <a:pt x="1140587" y="952391"/>
                </a:lnTo>
                <a:lnTo>
                  <a:pt x="0" y="952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9" id="109"/>
          <p:cNvSpPr/>
          <p:nvPr/>
        </p:nvSpPr>
        <p:spPr>
          <a:xfrm flipH="true" flipV="false" rot="10181321">
            <a:off x="10944145" y="-243735"/>
            <a:ext cx="871432" cy="1013293"/>
          </a:xfrm>
          <a:custGeom>
            <a:avLst/>
            <a:gdLst/>
            <a:ahLst/>
            <a:cxnLst/>
            <a:rect r="r" b="b" t="t" l="l"/>
            <a:pathLst>
              <a:path h="1013293" w="871432">
                <a:moveTo>
                  <a:pt x="871432" y="0"/>
                </a:moveTo>
                <a:lnTo>
                  <a:pt x="0" y="0"/>
                </a:lnTo>
                <a:lnTo>
                  <a:pt x="0" y="1013293"/>
                </a:lnTo>
                <a:lnTo>
                  <a:pt x="871432" y="1013293"/>
                </a:lnTo>
                <a:lnTo>
                  <a:pt x="8714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0" id="110"/>
          <p:cNvSpPr/>
          <p:nvPr/>
        </p:nvSpPr>
        <p:spPr>
          <a:xfrm flipH="false" flipV="false" rot="-3926756">
            <a:off x="11848849" y="-18890"/>
            <a:ext cx="313207" cy="335429"/>
          </a:xfrm>
          <a:custGeom>
            <a:avLst/>
            <a:gdLst/>
            <a:ahLst/>
            <a:cxnLst/>
            <a:rect r="r" b="b" t="t" l="l"/>
            <a:pathLst>
              <a:path h="335429" w="313207">
                <a:moveTo>
                  <a:pt x="0" y="0"/>
                </a:moveTo>
                <a:lnTo>
                  <a:pt x="313207" y="0"/>
                </a:lnTo>
                <a:lnTo>
                  <a:pt x="313207" y="335429"/>
                </a:lnTo>
                <a:lnTo>
                  <a:pt x="0" y="3354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1" id="111"/>
          <p:cNvSpPr/>
          <p:nvPr/>
        </p:nvSpPr>
        <p:spPr>
          <a:xfrm flipH="false" flipV="false" rot="9099716">
            <a:off x="10344919" y="-29747"/>
            <a:ext cx="585295" cy="576516"/>
          </a:xfrm>
          <a:custGeom>
            <a:avLst/>
            <a:gdLst/>
            <a:ahLst/>
            <a:cxnLst/>
            <a:rect r="r" b="b" t="t" l="l"/>
            <a:pathLst>
              <a:path h="576516" w="585295">
                <a:moveTo>
                  <a:pt x="0" y="0"/>
                </a:moveTo>
                <a:lnTo>
                  <a:pt x="585296" y="0"/>
                </a:lnTo>
                <a:lnTo>
                  <a:pt x="585296" y="576516"/>
                </a:lnTo>
                <a:lnTo>
                  <a:pt x="0" y="5765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2" id="112"/>
          <p:cNvSpPr/>
          <p:nvPr/>
        </p:nvSpPr>
        <p:spPr>
          <a:xfrm flipH="false" flipV="false" rot="-7214730">
            <a:off x="10376161" y="412492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3" id="113"/>
          <p:cNvSpPr/>
          <p:nvPr/>
        </p:nvSpPr>
        <p:spPr>
          <a:xfrm flipH="false" flipV="false" rot="-3926756">
            <a:off x="11332135" y="726209"/>
            <a:ext cx="368314" cy="394446"/>
          </a:xfrm>
          <a:custGeom>
            <a:avLst/>
            <a:gdLst/>
            <a:ahLst/>
            <a:cxnLst/>
            <a:rect r="r" b="b" t="t" l="l"/>
            <a:pathLst>
              <a:path h="394446" w="368314">
                <a:moveTo>
                  <a:pt x="0" y="0"/>
                </a:moveTo>
                <a:lnTo>
                  <a:pt x="368315" y="0"/>
                </a:lnTo>
                <a:lnTo>
                  <a:pt x="368315" y="394447"/>
                </a:lnTo>
                <a:lnTo>
                  <a:pt x="0" y="3944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4" id="114"/>
          <p:cNvSpPr/>
          <p:nvPr/>
        </p:nvSpPr>
        <p:spPr>
          <a:xfrm flipH="false" flipV="false" rot="-10330123">
            <a:off x="9270013" y="-250101"/>
            <a:ext cx="980314" cy="969285"/>
          </a:xfrm>
          <a:custGeom>
            <a:avLst/>
            <a:gdLst/>
            <a:ahLst/>
            <a:cxnLst/>
            <a:rect r="r" b="b" t="t" l="l"/>
            <a:pathLst>
              <a:path h="969285" w="980314">
                <a:moveTo>
                  <a:pt x="0" y="0"/>
                </a:moveTo>
                <a:lnTo>
                  <a:pt x="980314" y="0"/>
                </a:lnTo>
                <a:lnTo>
                  <a:pt x="980314" y="969286"/>
                </a:lnTo>
                <a:lnTo>
                  <a:pt x="0" y="96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5" id="115"/>
          <p:cNvSpPr/>
          <p:nvPr/>
        </p:nvSpPr>
        <p:spPr>
          <a:xfrm flipH="false" flipV="false" rot="8100000">
            <a:off x="9816963" y="670009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3" y="0"/>
                </a:lnTo>
                <a:lnTo>
                  <a:pt x="496883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6" id="116"/>
          <p:cNvSpPr/>
          <p:nvPr/>
        </p:nvSpPr>
        <p:spPr>
          <a:xfrm flipH="false" flipV="false" rot="6417477">
            <a:off x="8944170" y="171659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0" y="0"/>
                </a:moveTo>
                <a:lnTo>
                  <a:pt x="654950" y="0"/>
                </a:lnTo>
                <a:lnTo>
                  <a:pt x="654950" y="1033453"/>
                </a:lnTo>
                <a:lnTo>
                  <a:pt x="0" y="103345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7" id="117"/>
          <p:cNvSpPr/>
          <p:nvPr/>
        </p:nvSpPr>
        <p:spPr>
          <a:xfrm flipH="false" flipV="false" rot="1260717">
            <a:off x="7933432" y="313173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4" y="0"/>
                </a:lnTo>
                <a:lnTo>
                  <a:pt x="835694" y="852749"/>
                </a:lnTo>
                <a:lnTo>
                  <a:pt x="0" y="852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8" id="118"/>
          <p:cNvSpPr/>
          <p:nvPr/>
        </p:nvSpPr>
        <p:spPr>
          <a:xfrm flipH="false" flipV="false" rot="9099716">
            <a:off x="6190650" y="-29747"/>
            <a:ext cx="585295" cy="576516"/>
          </a:xfrm>
          <a:custGeom>
            <a:avLst/>
            <a:gdLst/>
            <a:ahLst/>
            <a:cxnLst/>
            <a:rect r="r" b="b" t="t" l="l"/>
            <a:pathLst>
              <a:path h="576516" w="585295">
                <a:moveTo>
                  <a:pt x="0" y="0"/>
                </a:moveTo>
                <a:lnTo>
                  <a:pt x="585296" y="0"/>
                </a:lnTo>
                <a:lnTo>
                  <a:pt x="585296" y="576516"/>
                </a:lnTo>
                <a:lnTo>
                  <a:pt x="0" y="5765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9" id="119"/>
          <p:cNvSpPr/>
          <p:nvPr/>
        </p:nvSpPr>
        <p:spPr>
          <a:xfrm flipH="false" flipV="false" rot="1092617">
            <a:off x="7170447" y="403609"/>
            <a:ext cx="692469" cy="702123"/>
          </a:xfrm>
          <a:custGeom>
            <a:avLst/>
            <a:gdLst/>
            <a:ahLst/>
            <a:cxnLst/>
            <a:rect r="r" b="b" t="t" l="l"/>
            <a:pathLst>
              <a:path h="702123" w="692469">
                <a:moveTo>
                  <a:pt x="0" y="0"/>
                </a:moveTo>
                <a:lnTo>
                  <a:pt x="692469" y="0"/>
                </a:lnTo>
                <a:lnTo>
                  <a:pt x="692469" y="702123"/>
                </a:lnTo>
                <a:lnTo>
                  <a:pt x="0" y="70212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0" id="120"/>
          <p:cNvSpPr/>
          <p:nvPr/>
        </p:nvSpPr>
        <p:spPr>
          <a:xfrm flipH="false" flipV="false" rot="-8791098">
            <a:off x="7531128" y="-209748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1" id="121"/>
          <p:cNvSpPr/>
          <p:nvPr/>
        </p:nvSpPr>
        <p:spPr>
          <a:xfrm flipH="true" flipV="false" rot="2346171">
            <a:off x="6701244" y="-15330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654951" y="0"/>
                </a:moveTo>
                <a:lnTo>
                  <a:pt x="0" y="0"/>
                </a:lnTo>
                <a:lnTo>
                  <a:pt x="0" y="1033453"/>
                </a:lnTo>
                <a:lnTo>
                  <a:pt x="654951" y="1033453"/>
                </a:lnTo>
                <a:lnTo>
                  <a:pt x="654951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2" id="122"/>
          <p:cNvSpPr/>
          <p:nvPr/>
        </p:nvSpPr>
        <p:spPr>
          <a:xfrm flipH="false" flipV="false" rot="4671753">
            <a:off x="5977682" y="519060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2" y="0"/>
                </a:lnTo>
                <a:lnTo>
                  <a:pt x="496882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3" id="123"/>
          <p:cNvSpPr/>
          <p:nvPr/>
        </p:nvSpPr>
        <p:spPr>
          <a:xfrm flipH="false" flipV="false" rot="-620459">
            <a:off x="8490975" y="-140666"/>
            <a:ext cx="555823" cy="578982"/>
          </a:xfrm>
          <a:custGeom>
            <a:avLst/>
            <a:gdLst/>
            <a:ahLst/>
            <a:cxnLst/>
            <a:rect r="r" b="b" t="t" l="l"/>
            <a:pathLst>
              <a:path h="578982" w="555823">
                <a:moveTo>
                  <a:pt x="0" y="0"/>
                </a:moveTo>
                <a:lnTo>
                  <a:pt x="555823" y="0"/>
                </a:lnTo>
                <a:lnTo>
                  <a:pt x="555823" y="578982"/>
                </a:lnTo>
                <a:lnTo>
                  <a:pt x="0" y="57898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4" id="124"/>
          <p:cNvSpPr/>
          <p:nvPr/>
        </p:nvSpPr>
        <p:spPr>
          <a:xfrm flipH="false" flipV="false" rot="-8622218">
            <a:off x="8804272" y="855754"/>
            <a:ext cx="285891" cy="297803"/>
          </a:xfrm>
          <a:custGeom>
            <a:avLst/>
            <a:gdLst/>
            <a:ahLst/>
            <a:cxnLst/>
            <a:rect r="r" b="b" t="t" l="l"/>
            <a:pathLst>
              <a:path h="297803" w="285891">
                <a:moveTo>
                  <a:pt x="0" y="0"/>
                </a:moveTo>
                <a:lnTo>
                  <a:pt x="285890" y="0"/>
                </a:lnTo>
                <a:lnTo>
                  <a:pt x="285890" y="297803"/>
                </a:lnTo>
                <a:lnTo>
                  <a:pt x="0" y="29780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5" id="125"/>
          <p:cNvSpPr/>
          <p:nvPr/>
        </p:nvSpPr>
        <p:spPr>
          <a:xfrm flipH="false" flipV="false" rot="1260717">
            <a:off x="5239802" y="-113383"/>
            <a:ext cx="835694" cy="852749"/>
          </a:xfrm>
          <a:custGeom>
            <a:avLst/>
            <a:gdLst/>
            <a:ahLst/>
            <a:cxnLst/>
            <a:rect r="r" b="b" t="t" l="l"/>
            <a:pathLst>
              <a:path h="852749" w="835694">
                <a:moveTo>
                  <a:pt x="0" y="0"/>
                </a:moveTo>
                <a:lnTo>
                  <a:pt x="835695" y="0"/>
                </a:lnTo>
                <a:lnTo>
                  <a:pt x="835695" y="852749"/>
                </a:lnTo>
                <a:lnTo>
                  <a:pt x="0" y="852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6" id="126"/>
          <p:cNvSpPr/>
          <p:nvPr/>
        </p:nvSpPr>
        <p:spPr>
          <a:xfrm flipH="false" flipV="false" rot="5400000">
            <a:off x="4787229" y="264726"/>
            <a:ext cx="654951" cy="1033453"/>
          </a:xfrm>
          <a:custGeom>
            <a:avLst/>
            <a:gdLst/>
            <a:ahLst/>
            <a:cxnLst/>
            <a:rect r="r" b="b" t="t" l="l"/>
            <a:pathLst>
              <a:path h="1033453" w="654951">
                <a:moveTo>
                  <a:pt x="0" y="0"/>
                </a:moveTo>
                <a:lnTo>
                  <a:pt x="654951" y="0"/>
                </a:lnTo>
                <a:lnTo>
                  <a:pt x="654951" y="1033452"/>
                </a:lnTo>
                <a:lnTo>
                  <a:pt x="0" y="103345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7" id="127"/>
          <p:cNvSpPr/>
          <p:nvPr/>
        </p:nvSpPr>
        <p:spPr>
          <a:xfrm flipH="false" flipV="false" rot="-8622218">
            <a:off x="12769260" y="-45612"/>
            <a:ext cx="285891" cy="297803"/>
          </a:xfrm>
          <a:custGeom>
            <a:avLst/>
            <a:gdLst/>
            <a:ahLst/>
            <a:cxnLst/>
            <a:rect r="r" b="b" t="t" l="l"/>
            <a:pathLst>
              <a:path h="297803" w="285891">
                <a:moveTo>
                  <a:pt x="0" y="0"/>
                </a:moveTo>
                <a:lnTo>
                  <a:pt x="285891" y="0"/>
                </a:lnTo>
                <a:lnTo>
                  <a:pt x="285891" y="297803"/>
                </a:lnTo>
                <a:lnTo>
                  <a:pt x="0" y="29780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8" id="128"/>
          <p:cNvSpPr/>
          <p:nvPr/>
        </p:nvSpPr>
        <p:spPr>
          <a:xfrm flipH="false" flipV="false" rot="-8622218">
            <a:off x="6426981" y="783299"/>
            <a:ext cx="285891" cy="297803"/>
          </a:xfrm>
          <a:custGeom>
            <a:avLst/>
            <a:gdLst/>
            <a:ahLst/>
            <a:cxnLst/>
            <a:rect r="r" b="b" t="t" l="l"/>
            <a:pathLst>
              <a:path h="297803" w="285891">
                <a:moveTo>
                  <a:pt x="0" y="0"/>
                </a:moveTo>
                <a:lnTo>
                  <a:pt x="285891" y="0"/>
                </a:lnTo>
                <a:lnTo>
                  <a:pt x="285891" y="297803"/>
                </a:lnTo>
                <a:lnTo>
                  <a:pt x="0" y="29780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9" id="129"/>
          <p:cNvSpPr/>
          <p:nvPr/>
        </p:nvSpPr>
        <p:spPr>
          <a:xfrm flipH="false" flipV="false" rot="-3037517">
            <a:off x="4217479" y="526822"/>
            <a:ext cx="496883" cy="538626"/>
          </a:xfrm>
          <a:custGeom>
            <a:avLst/>
            <a:gdLst/>
            <a:ahLst/>
            <a:cxnLst/>
            <a:rect r="r" b="b" t="t" l="l"/>
            <a:pathLst>
              <a:path h="538626" w="496883">
                <a:moveTo>
                  <a:pt x="0" y="0"/>
                </a:moveTo>
                <a:lnTo>
                  <a:pt x="496882" y="0"/>
                </a:lnTo>
                <a:lnTo>
                  <a:pt x="496882" y="538626"/>
                </a:lnTo>
                <a:lnTo>
                  <a:pt x="0" y="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130" id="130"/>
          <p:cNvGraphicFramePr>
            <a:graphicFrameLocks noGrp="true"/>
          </p:cNvGraphicFramePr>
          <p:nvPr/>
        </p:nvGraphicFramePr>
        <p:xfrm>
          <a:off x="1796022" y="2476646"/>
          <a:ext cx="14927482" cy="6139457"/>
        </p:xfrm>
        <a:graphic>
          <a:graphicData uri="http://schemas.openxmlformats.org/drawingml/2006/table">
            <a:tbl>
              <a:tblPr/>
              <a:tblGrid>
                <a:gridCol w="2132497"/>
                <a:gridCol w="2132497"/>
                <a:gridCol w="2132497"/>
                <a:gridCol w="2132497"/>
                <a:gridCol w="2132497"/>
                <a:gridCol w="2132497"/>
                <a:gridCol w="2132497"/>
              </a:tblGrid>
              <a:tr h="6189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b="true" sz="1599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SUNDAY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b="true" sz="1599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MONDAY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b="true" sz="1599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TUESDAY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b="true" sz="1599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WEDNESDAY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b="true" sz="1599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THURSDAY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b="true" sz="1599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FRIDAY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b="true" sz="1599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SATURDAY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</a:tr>
              <a:tr h="1104106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3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4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5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</a:tr>
              <a:tr h="1104106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E00606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6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7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8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9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10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11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12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</a:tr>
              <a:tr h="1104106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E00606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13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14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15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16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17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18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19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</a:tr>
              <a:tr h="1103434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E00606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20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21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22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23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24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25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26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</a:tr>
              <a:tr h="110477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E00606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27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28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29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171715"/>
                          </a:solidFill>
                          <a:latin typeface="HK Sentiments Medium"/>
                          <a:ea typeface="HK Sentiments Medium"/>
                          <a:cs typeface="HK Sentiments Medium"/>
                          <a:sym typeface="HK Sentiments Medium"/>
                        </a:rPr>
                        <a:t>30</a:t>
                      </a: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t">
                    <a:lnL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ECC8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F5"/>
                    </a:solidFill>
                  </a:tcPr>
                </a:tc>
              </a:tr>
            </a:tbl>
          </a:graphicData>
        </a:graphic>
      </p:graphicFrame>
      <p:sp>
        <p:nvSpPr>
          <p:cNvPr name="Freeform 131" id="131"/>
          <p:cNvSpPr/>
          <p:nvPr/>
        </p:nvSpPr>
        <p:spPr>
          <a:xfrm flipH="false" flipV="false" rot="0">
            <a:off x="0" y="8454818"/>
            <a:ext cx="2196499" cy="1901695"/>
          </a:xfrm>
          <a:custGeom>
            <a:avLst/>
            <a:gdLst/>
            <a:ahLst/>
            <a:cxnLst/>
            <a:rect r="r" b="b" t="t" l="l"/>
            <a:pathLst>
              <a:path h="1901695" w="2196499">
                <a:moveTo>
                  <a:pt x="0" y="0"/>
                </a:moveTo>
                <a:lnTo>
                  <a:pt x="2196499" y="0"/>
                </a:lnTo>
                <a:lnTo>
                  <a:pt x="2196499" y="1901695"/>
                </a:lnTo>
                <a:lnTo>
                  <a:pt x="0" y="1901695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0" t="0" r="0" b="0"/>
            </a:stretch>
          </a:blipFill>
        </p:spPr>
      </p:sp>
      <p:sp>
        <p:nvSpPr>
          <p:cNvPr name="Freeform 132" id="132"/>
          <p:cNvSpPr/>
          <p:nvPr/>
        </p:nvSpPr>
        <p:spPr>
          <a:xfrm flipH="false" flipV="false" rot="6873243">
            <a:off x="6266689" y="8930006"/>
            <a:ext cx="313207" cy="335429"/>
          </a:xfrm>
          <a:custGeom>
            <a:avLst/>
            <a:gdLst/>
            <a:ahLst/>
            <a:cxnLst/>
            <a:rect r="r" b="b" t="t" l="l"/>
            <a:pathLst>
              <a:path h="335429" w="313207">
                <a:moveTo>
                  <a:pt x="0" y="0"/>
                </a:moveTo>
                <a:lnTo>
                  <a:pt x="313207" y="0"/>
                </a:lnTo>
                <a:lnTo>
                  <a:pt x="313207" y="335430"/>
                </a:lnTo>
                <a:lnTo>
                  <a:pt x="0" y="335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3" id="133"/>
          <p:cNvSpPr/>
          <p:nvPr/>
        </p:nvSpPr>
        <p:spPr>
          <a:xfrm flipH="false" flipV="false" rot="3585269">
            <a:off x="6616298" y="8598012"/>
            <a:ext cx="796152" cy="765301"/>
          </a:xfrm>
          <a:custGeom>
            <a:avLst/>
            <a:gdLst/>
            <a:ahLst/>
            <a:cxnLst/>
            <a:rect r="r" b="b" t="t" l="l"/>
            <a:pathLst>
              <a:path h="765301" w="796152">
                <a:moveTo>
                  <a:pt x="0" y="0"/>
                </a:moveTo>
                <a:lnTo>
                  <a:pt x="796152" y="0"/>
                </a:lnTo>
                <a:lnTo>
                  <a:pt x="796152" y="765301"/>
                </a:lnTo>
                <a:lnTo>
                  <a:pt x="0" y="765301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4" id="134"/>
          <p:cNvSpPr/>
          <p:nvPr/>
        </p:nvSpPr>
        <p:spPr>
          <a:xfrm flipH="false" flipV="false" rot="6873243">
            <a:off x="1221148" y="7494224"/>
            <a:ext cx="368314" cy="394446"/>
          </a:xfrm>
          <a:custGeom>
            <a:avLst/>
            <a:gdLst/>
            <a:ahLst/>
            <a:cxnLst/>
            <a:rect r="r" b="b" t="t" l="l"/>
            <a:pathLst>
              <a:path h="394446" w="368314">
                <a:moveTo>
                  <a:pt x="0" y="0"/>
                </a:moveTo>
                <a:lnTo>
                  <a:pt x="368314" y="0"/>
                </a:lnTo>
                <a:lnTo>
                  <a:pt x="368314" y="394446"/>
                </a:lnTo>
                <a:lnTo>
                  <a:pt x="0" y="394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5" id="135"/>
          <p:cNvSpPr/>
          <p:nvPr/>
        </p:nvSpPr>
        <p:spPr>
          <a:xfrm flipH="false" flipV="false" rot="-5400000">
            <a:off x="15267548" y="3133691"/>
            <a:ext cx="356580" cy="932280"/>
          </a:xfrm>
          <a:custGeom>
            <a:avLst/>
            <a:gdLst/>
            <a:ahLst/>
            <a:cxnLst/>
            <a:rect r="r" b="b" t="t" l="l"/>
            <a:pathLst>
              <a:path h="932280" w="356580">
                <a:moveTo>
                  <a:pt x="0" y="0"/>
                </a:moveTo>
                <a:lnTo>
                  <a:pt x="356580" y="0"/>
                </a:lnTo>
                <a:lnTo>
                  <a:pt x="356580" y="932280"/>
                </a:lnTo>
                <a:lnTo>
                  <a:pt x="0" y="93228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6" id="136"/>
          <p:cNvSpPr/>
          <p:nvPr/>
        </p:nvSpPr>
        <p:spPr>
          <a:xfrm flipH="false" flipV="false" rot="0">
            <a:off x="12853751" y="5820234"/>
            <a:ext cx="1248823" cy="568214"/>
          </a:xfrm>
          <a:custGeom>
            <a:avLst/>
            <a:gdLst/>
            <a:ahLst/>
            <a:cxnLst/>
            <a:rect r="r" b="b" t="t" l="l"/>
            <a:pathLst>
              <a:path h="568214" w="1248823">
                <a:moveTo>
                  <a:pt x="0" y="0"/>
                </a:moveTo>
                <a:lnTo>
                  <a:pt x="1248823" y="0"/>
                </a:lnTo>
                <a:lnTo>
                  <a:pt x="1248823" y="568215"/>
                </a:lnTo>
                <a:lnTo>
                  <a:pt x="0" y="568215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7" id="137"/>
          <p:cNvSpPr/>
          <p:nvPr/>
        </p:nvSpPr>
        <p:spPr>
          <a:xfrm flipH="false" flipV="false" rot="0">
            <a:off x="1854021" y="7065750"/>
            <a:ext cx="2012386" cy="432663"/>
          </a:xfrm>
          <a:custGeom>
            <a:avLst/>
            <a:gdLst/>
            <a:ahLst/>
            <a:cxnLst/>
            <a:rect r="r" b="b" t="t" l="l"/>
            <a:pathLst>
              <a:path h="432663" w="2012386">
                <a:moveTo>
                  <a:pt x="0" y="0"/>
                </a:moveTo>
                <a:lnTo>
                  <a:pt x="2012386" y="0"/>
                </a:lnTo>
                <a:lnTo>
                  <a:pt x="2012386" y="432663"/>
                </a:lnTo>
                <a:lnTo>
                  <a:pt x="0" y="432663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 l="0" t="0" r="0" b="0"/>
            </a:stretch>
          </a:blipFill>
        </p:spPr>
      </p:sp>
      <p:sp>
        <p:nvSpPr>
          <p:cNvPr name="Freeform 138" id="138"/>
          <p:cNvSpPr/>
          <p:nvPr/>
        </p:nvSpPr>
        <p:spPr>
          <a:xfrm flipH="false" flipV="false" rot="0">
            <a:off x="2143796" y="6420199"/>
            <a:ext cx="1525425" cy="446187"/>
          </a:xfrm>
          <a:custGeom>
            <a:avLst/>
            <a:gdLst/>
            <a:ahLst/>
            <a:cxnLst/>
            <a:rect r="r" b="b" t="t" l="l"/>
            <a:pathLst>
              <a:path h="446187" w="1525425">
                <a:moveTo>
                  <a:pt x="0" y="0"/>
                </a:moveTo>
                <a:lnTo>
                  <a:pt x="1525425" y="0"/>
                </a:lnTo>
                <a:lnTo>
                  <a:pt x="1525425" y="446186"/>
                </a:lnTo>
                <a:lnTo>
                  <a:pt x="0" y="446186"/>
                </a:lnTo>
                <a:lnTo>
                  <a:pt x="0" y="0"/>
                </a:lnTo>
                <a:close/>
              </a:path>
            </a:pathLst>
          </a:custGeom>
          <a:blipFill>
            <a:blip r:embed="rId44"/>
            <a:stretch>
              <a:fillRect l="0" t="0" r="0" b="0"/>
            </a:stretch>
          </a:blipFill>
        </p:spPr>
      </p:sp>
      <p:sp>
        <p:nvSpPr>
          <p:cNvPr name="Freeform 139" id="139"/>
          <p:cNvSpPr/>
          <p:nvPr/>
        </p:nvSpPr>
        <p:spPr>
          <a:xfrm flipH="false" flipV="false" rot="0">
            <a:off x="6977833" y="5136009"/>
            <a:ext cx="571388" cy="743269"/>
          </a:xfrm>
          <a:custGeom>
            <a:avLst/>
            <a:gdLst/>
            <a:ahLst/>
            <a:cxnLst/>
            <a:rect r="r" b="b" t="t" l="l"/>
            <a:pathLst>
              <a:path h="743269" w="571388">
                <a:moveTo>
                  <a:pt x="0" y="0"/>
                </a:moveTo>
                <a:lnTo>
                  <a:pt x="571388" y="0"/>
                </a:lnTo>
                <a:lnTo>
                  <a:pt x="571388" y="743269"/>
                </a:lnTo>
                <a:lnTo>
                  <a:pt x="0" y="743269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0" id="140"/>
          <p:cNvSpPr/>
          <p:nvPr/>
        </p:nvSpPr>
        <p:spPr>
          <a:xfrm flipH="false" flipV="false" rot="0">
            <a:off x="13899956" y="7055860"/>
            <a:ext cx="732697" cy="650268"/>
          </a:xfrm>
          <a:custGeom>
            <a:avLst/>
            <a:gdLst/>
            <a:ahLst/>
            <a:cxnLst/>
            <a:rect r="r" b="b" t="t" l="l"/>
            <a:pathLst>
              <a:path h="650268" w="732697">
                <a:moveTo>
                  <a:pt x="0" y="0"/>
                </a:moveTo>
                <a:lnTo>
                  <a:pt x="732697" y="0"/>
                </a:lnTo>
                <a:lnTo>
                  <a:pt x="732697" y="650268"/>
                </a:lnTo>
                <a:lnTo>
                  <a:pt x="0" y="650268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1" id="141"/>
          <p:cNvSpPr/>
          <p:nvPr/>
        </p:nvSpPr>
        <p:spPr>
          <a:xfrm flipH="false" flipV="false" rot="0">
            <a:off x="2323917" y="3139945"/>
            <a:ext cx="1072594" cy="1012261"/>
          </a:xfrm>
          <a:custGeom>
            <a:avLst/>
            <a:gdLst/>
            <a:ahLst/>
            <a:cxnLst/>
            <a:rect r="r" b="b" t="t" l="l"/>
            <a:pathLst>
              <a:path h="1012261" w="1072594">
                <a:moveTo>
                  <a:pt x="0" y="0"/>
                </a:moveTo>
                <a:lnTo>
                  <a:pt x="1072594" y="0"/>
                </a:lnTo>
                <a:lnTo>
                  <a:pt x="1072594" y="1012260"/>
                </a:lnTo>
                <a:lnTo>
                  <a:pt x="0" y="101226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2" id="142"/>
          <p:cNvSpPr/>
          <p:nvPr/>
        </p:nvSpPr>
        <p:spPr>
          <a:xfrm flipH="false" flipV="false" rot="0">
            <a:off x="15081208" y="4382816"/>
            <a:ext cx="842529" cy="740372"/>
          </a:xfrm>
          <a:custGeom>
            <a:avLst/>
            <a:gdLst/>
            <a:ahLst/>
            <a:cxnLst/>
            <a:rect r="r" b="b" t="t" l="l"/>
            <a:pathLst>
              <a:path h="740372" w="842529">
                <a:moveTo>
                  <a:pt x="0" y="0"/>
                </a:moveTo>
                <a:lnTo>
                  <a:pt x="842529" y="0"/>
                </a:lnTo>
                <a:lnTo>
                  <a:pt x="842529" y="740372"/>
                </a:lnTo>
                <a:lnTo>
                  <a:pt x="0" y="740372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3" id="143"/>
          <p:cNvSpPr/>
          <p:nvPr/>
        </p:nvSpPr>
        <p:spPr>
          <a:xfrm flipH="false" flipV="false" rot="0">
            <a:off x="6448687" y="7569807"/>
            <a:ext cx="1009206" cy="956222"/>
          </a:xfrm>
          <a:custGeom>
            <a:avLst/>
            <a:gdLst/>
            <a:ahLst/>
            <a:cxnLst/>
            <a:rect r="r" b="b" t="t" l="l"/>
            <a:pathLst>
              <a:path h="956222" w="1009206">
                <a:moveTo>
                  <a:pt x="0" y="0"/>
                </a:moveTo>
                <a:lnTo>
                  <a:pt x="1009206" y="0"/>
                </a:lnTo>
                <a:lnTo>
                  <a:pt x="1009206" y="956223"/>
                </a:lnTo>
                <a:lnTo>
                  <a:pt x="0" y="956223"/>
                </a:lnTo>
                <a:lnTo>
                  <a:pt x="0" y="0"/>
                </a:lnTo>
                <a:close/>
              </a:path>
            </a:pathLst>
          </a:custGeom>
          <a:blipFill>
            <a:blip r:embed="rId53"/>
            <a:stretch>
              <a:fillRect l="0" t="0" r="0" b="0"/>
            </a:stretch>
          </a:blipFill>
        </p:spPr>
      </p:sp>
      <p:sp>
        <p:nvSpPr>
          <p:cNvPr name="Freeform 144" id="144"/>
          <p:cNvSpPr/>
          <p:nvPr/>
        </p:nvSpPr>
        <p:spPr>
          <a:xfrm flipH="false" flipV="false" rot="0">
            <a:off x="4779040" y="5136009"/>
            <a:ext cx="1051987" cy="827125"/>
          </a:xfrm>
          <a:custGeom>
            <a:avLst/>
            <a:gdLst/>
            <a:ahLst/>
            <a:cxnLst/>
            <a:rect r="r" b="b" t="t" l="l"/>
            <a:pathLst>
              <a:path h="827125" w="1051987">
                <a:moveTo>
                  <a:pt x="0" y="0"/>
                </a:moveTo>
                <a:lnTo>
                  <a:pt x="1051987" y="0"/>
                </a:lnTo>
                <a:lnTo>
                  <a:pt x="1051987" y="827125"/>
                </a:lnTo>
                <a:lnTo>
                  <a:pt x="0" y="827125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alphaModFix amt="48000"/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5" id="145"/>
          <p:cNvSpPr/>
          <p:nvPr/>
        </p:nvSpPr>
        <p:spPr>
          <a:xfrm flipH="false" flipV="false" rot="0">
            <a:off x="11916480" y="7806603"/>
            <a:ext cx="803635" cy="762449"/>
          </a:xfrm>
          <a:custGeom>
            <a:avLst/>
            <a:gdLst/>
            <a:ahLst/>
            <a:cxnLst/>
            <a:rect r="r" b="b" t="t" l="l"/>
            <a:pathLst>
              <a:path h="762449" w="803635">
                <a:moveTo>
                  <a:pt x="0" y="0"/>
                </a:moveTo>
                <a:lnTo>
                  <a:pt x="803635" y="0"/>
                </a:lnTo>
                <a:lnTo>
                  <a:pt x="803635" y="762449"/>
                </a:lnTo>
                <a:lnTo>
                  <a:pt x="0" y="762449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6" id="146"/>
          <p:cNvSpPr/>
          <p:nvPr/>
        </p:nvSpPr>
        <p:spPr>
          <a:xfrm flipH="false" flipV="false" rot="0">
            <a:off x="14966828" y="5383406"/>
            <a:ext cx="943863" cy="943863"/>
          </a:xfrm>
          <a:custGeom>
            <a:avLst/>
            <a:gdLst/>
            <a:ahLst/>
            <a:cxnLst/>
            <a:rect r="r" b="b" t="t" l="l"/>
            <a:pathLst>
              <a:path h="943863" w="943863">
                <a:moveTo>
                  <a:pt x="0" y="0"/>
                </a:moveTo>
                <a:lnTo>
                  <a:pt x="943863" y="0"/>
                </a:lnTo>
                <a:lnTo>
                  <a:pt x="943863" y="943863"/>
                </a:lnTo>
                <a:lnTo>
                  <a:pt x="0" y="943863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7" id="147"/>
          <p:cNvSpPr/>
          <p:nvPr/>
        </p:nvSpPr>
        <p:spPr>
          <a:xfrm flipH="false" flipV="false" rot="0">
            <a:off x="13283048" y="4060899"/>
            <a:ext cx="616909" cy="643832"/>
          </a:xfrm>
          <a:custGeom>
            <a:avLst/>
            <a:gdLst/>
            <a:ahLst/>
            <a:cxnLst/>
            <a:rect r="r" b="b" t="t" l="l"/>
            <a:pathLst>
              <a:path h="643832" w="616909">
                <a:moveTo>
                  <a:pt x="0" y="0"/>
                </a:moveTo>
                <a:lnTo>
                  <a:pt x="616908" y="0"/>
                </a:lnTo>
                <a:lnTo>
                  <a:pt x="616908" y="643833"/>
                </a:lnTo>
                <a:lnTo>
                  <a:pt x="0" y="643833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8" id="148"/>
          <p:cNvSpPr txBox="true"/>
          <p:nvPr/>
        </p:nvSpPr>
        <p:spPr>
          <a:xfrm rot="0">
            <a:off x="1686757" y="1105151"/>
            <a:ext cx="4282174" cy="136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171715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April</a:t>
            </a:r>
          </a:p>
        </p:txBody>
      </p:sp>
      <p:sp>
        <p:nvSpPr>
          <p:cNvPr name="TextBox 149" id="149"/>
          <p:cNvSpPr txBox="true"/>
          <p:nvPr/>
        </p:nvSpPr>
        <p:spPr>
          <a:xfrm rot="0">
            <a:off x="12318298" y="1105151"/>
            <a:ext cx="4289443" cy="136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200"/>
              </a:lnSpc>
            </a:pPr>
            <a:r>
              <a:rPr lang="en-US" sz="8000">
                <a:solidFill>
                  <a:srgbClr val="171715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2025</a:t>
            </a:r>
          </a:p>
        </p:txBody>
      </p:sp>
      <p:sp>
        <p:nvSpPr>
          <p:cNvPr name="TextBox 150" id="150"/>
          <p:cNvSpPr txBox="true"/>
          <p:nvPr/>
        </p:nvSpPr>
        <p:spPr>
          <a:xfrm rot="0">
            <a:off x="2515581" y="8923974"/>
            <a:ext cx="3619447" cy="149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6"/>
              </a:lnSpc>
            </a:pPr>
            <a:r>
              <a:rPr lang="en-US" sz="4572" b="true">
                <a:solidFill>
                  <a:srgbClr val="FFDE59"/>
                </a:solidFill>
                <a:latin typeface="Oval Heavy"/>
                <a:ea typeface="Oval Heavy"/>
                <a:cs typeface="Oval Heavy"/>
                <a:sym typeface="Oval Heavy"/>
              </a:rPr>
              <a:t>2314 E. Joppa Road</a:t>
            </a:r>
          </a:p>
          <a:p>
            <a:pPr algn="ctr">
              <a:lnSpc>
                <a:spcPts val="6402"/>
              </a:lnSpc>
            </a:pPr>
            <a:r>
              <a:rPr lang="en-US" sz="4572" b="true">
                <a:solidFill>
                  <a:srgbClr val="FFDE59"/>
                </a:solidFill>
                <a:latin typeface="Oval Heavy"/>
                <a:ea typeface="Oval Heavy"/>
                <a:cs typeface="Oval Heavy"/>
                <a:sym typeface="Oval Heavy"/>
              </a:rPr>
              <a:t>2nd Floor</a:t>
            </a:r>
          </a:p>
          <a:p>
            <a:pPr algn="ctr">
              <a:lnSpc>
                <a:spcPts val="2286"/>
              </a:lnSpc>
            </a:pPr>
            <a:r>
              <a:rPr lang="en-US" sz="4572" b="true">
                <a:solidFill>
                  <a:srgbClr val="FFDE59"/>
                </a:solidFill>
                <a:latin typeface="Oval Heavy"/>
                <a:ea typeface="Oval Heavy"/>
                <a:cs typeface="Oval Heavy"/>
                <a:sym typeface="Oval Heavy"/>
              </a:rPr>
              <a:t>Parkville, MD 21234</a:t>
            </a:r>
          </a:p>
        </p:txBody>
      </p:sp>
      <p:sp>
        <p:nvSpPr>
          <p:cNvPr name="TextBox 151" id="151"/>
          <p:cNvSpPr txBox="true"/>
          <p:nvPr/>
        </p:nvSpPr>
        <p:spPr>
          <a:xfrm rot="0">
            <a:off x="3898185" y="5782396"/>
            <a:ext cx="204714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"/>
              </a:lnSpc>
            </a:pPr>
          </a:p>
          <a:p>
            <a:pPr algn="ctr" marL="194310" indent="-97155" lvl="1">
              <a:lnSpc>
                <a:spcPts val="1260"/>
              </a:lnSpc>
              <a:buFont typeface="Arial"/>
              <a:buChar char="•"/>
            </a:pPr>
            <a:r>
              <a:rPr lang="en-US" b="true" sz="900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 Spring Break Begins</a:t>
            </a:r>
          </a:p>
          <a:p>
            <a:pPr algn="ctr" marL="194310" indent="-97155" lvl="1">
              <a:lnSpc>
                <a:spcPts val="1260"/>
              </a:lnSpc>
              <a:buFont typeface="Arial"/>
              <a:buChar char="•"/>
            </a:pPr>
            <a:r>
              <a:rPr lang="en-US" b="true" sz="900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Spring Break Camp Begins</a:t>
            </a:r>
          </a:p>
          <a:p>
            <a:pPr algn="ctr">
              <a:lnSpc>
                <a:spcPts val="1260"/>
              </a:lnSpc>
            </a:pPr>
          </a:p>
        </p:txBody>
      </p:sp>
      <p:sp>
        <p:nvSpPr>
          <p:cNvPr name="TextBox 152" id="152"/>
          <p:cNvSpPr txBox="true"/>
          <p:nvPr/>
        </p:nvSpPr>
        <p:spPr>
          <a:xfrm rot="0">
            <a:off x="4017979" y="6916008"/>
            <a:ext cx="1927348" cy="336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15899" indent="-107950" lvl="1">
              <a:lnSpc>
                <a:spcPts val="1399"/>
              </a:lnSpc>
              <a:buFont typeface="Arial"/>
              <a:buChar char="•"/>
            </a:pPr>
            <a:r>
              <a:rPr lang="en-US" b="true" sz="999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Spring Break Ends</a:t>
            </a:r>
          </a:p>
          <a:p>
            <a:pPr algn="ctr">
              <a:lnSpc>
                <a:spcPts val="1399"/>
              </a:lnSpc>
            </a:pPr>
          </a:p>
        </p:txBody>
      </p:sp>
      <p:sp>
        <p:nvSpPr>
          <p:cNvPr name="TextBox 153" id="153"/>
          <p:cNvSpPr txBox="true"/>
          <p:nvPr/>
        </p:nvSpPr>
        <p:spPr>
          <a:xfrm rot="0">
            <a:off x="10337861" y="5801184"/>
            <a:ext cx="2047141" cy="50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15899" indent="-107950" lvl="1">
              <a:lnSpc>
                <a:spcPts val="1399"/>
              </a:lnSpc>
              <a:buFont typeface="Arial"/>
              <a:buChar char="•"/>
            </a:pPr>
            <a:r>
              <a:rPr lang="en-US" b="true" sz="999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Camp Field Trip 11-3pm </a:t>
            </a:r>
          </a:p>
          <a:p>
            <a:pPr algn="ctr" marL="215899" indent="-107950" lvl="1">
              <a:lnSpc>
                <a:spcPts val="1399"/>
              </a:lnSpc>
              <a:buFont typeface="Arial"/>
              <a:buChar char="•"/>
            </a:pPr>
            <a:r>
              <a:rPr lang="en-US" b="true" sz="999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Spring Break Camp Ends</a:t>
            </a:r>
          </a:p>
          <a:p>
            <a:pPr algn="ctr">
              <a:lnSpc>
                <a:spcPts val="1399"/>
              </a:lnSpc>
            </a:pPr>
          </a:p>
        </p:txBody>
      </p:sp>
      <p:grpSp>
        <p:nvGrpSpPr>
          <p:cNvPr name="Group 154" id="154"/>
          <p:cNvGrpSpPr/>
          <p:nvPr/>
        </p:nvGrpSpPr>
        <p:grpSpPr>
          <a:xfrm rot="0">
            <a:off x="6707190" y="1297162"/>
            <a:ext cx="4601457" cy="1259916"/>
            <a:chOff x="0" y="0"/>
            <a:chExt cx="6135277" cy="1679888"/>
          </a:xfrm>
        </p:grpSpPr>
        <p:sp>
          <p:nvSpPr>
            <p:cNvPr name="TextBox 155" id="155"/>
            <p:cNvSpPr txBox="true"/>
            <p:nvPr/>
          </p:nvSpPr>
          <p:spPr>
            <a:xfrm rot="0">
              <a:off x="25209" y="819280"/>
              <a:ext cx="6110067" cy="8606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0"/>
                </a:lnSpc>
              </a:pPr>
              <a:r>
                <a:rPr lang="en-US" sz="5237" spc="-471">
                  <a:solidFill>
                    <a:srgbClr val="FE95F6"/>
                  </a:solidFill>
                  <a:latin typeface="Frankfurter Normal"/>
                  <a:ea typeface="Frankfurter Normal"/>
                  <a:cs typeface="Frankfurter Normal"/>
                  <a:sym typeface="Frankfurter Normal"/>
                </a:rPr>
                <a:t>Into action</a:t>
              </a:r>
            </a:p>
          </p:txBody>
        </p:sp>
        <p:sp>
          <p:nvSpPr>
            <p:cNvPr name="TextBox 156" id="156"/>
            <p:cNvSpPr txBox="true"/>
            <p:nvPr/>
          </p:nvSpPr>
          <p:spPr>
            <a:xfrm rot="0">
              <a:off x="0" y="247650"/>
              <a:ext cx="6110067" cy="8470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1"/>
                </a:lnSpc>
              </a:pPr>
              <a:r>
                <a:rPr lang="en-US" sz="5416">
                  <a:solidFill>
                    <a:srgbClr val="F4F6FC"/>
                  </a:solidFill>
                  <a:latin typeface="Handelson Three"/>
                  <a:ea typeface="Handelson Three"/>
                  <a:cs typeface="Handelson Three"/>
                  <a:sym typeface="Handelson Three"/>
                </a:rPr>
                <a:t>Spring</a:t>
              </a:r>
            </a:p>
          </p:txBody>
        </p:sp>
      </p:grpSp>
      <p:sp>
        <p:nvSpPr>
          <p:cNvPr name="TextBox 157" id="157"/>
          <p:cNvSpPr txBox="true"/>
          <p:nvPr/>
        </p:nvSpPr>
        <p:spPr>
          <a:xfrm rot="0">
            <a:off x="6256179" y="5642528"/>
            <a:ext cx="1673026" cy="716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9"/>
              </a:lnSpc>
            </a:pPr>
          </a:p>
          <a:p>
            <a:pPr algn="ctr" marL="240433" indent="-120216" lvl="1">
              <a:lnSpc>
                <a:spcPts val="1559"/>
              </a:lnSpc>
              <a:buFont typeface="Arial"/>
              <a:buChar char="•"/>
            </a:pPr>
            <a:r>
              <a:rPr lang="en-US" b="true" sz="1113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Teen Movie Night!</a:t>
            </a:r>
          </a:p>
          <a:p>
            <a:pPr algn="ctr">
              <a:lnSpc>
                <a:spcPts val="1403"/>
              </a:lnSpc>
            </a:pPr>
            <a:r>
              <a:rPr lang="en-US" sz="1002" b="true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Boys &amp; Girls 13 &amp; up</a:t>
            </a:r>
          </a:p>
          <a:p>
            <a:pPr algn="ctr">
              <a:lnSpc>
                <a:spcPts val="1403"/>
              </a:lnSpc>
            </a:pPr>
            <a:r>
              <a:rPr lang="en-US" b="true" sz="1002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6-8pm</a:t>
            </a:r>
          </a:p>
        </p:txBody>
      </p:sp>
      <p:sp>
        <p:nvSpPr>
          <p:cNvPr name="TextBox 158" id="158"/>
          <p:cNvSpPr txBox="true"/>
          <p:nvPr/>
        </p:nvSpPr>
        <p:spPr>
          <a:xfrm rot="0">
            <a:off x="10488325" y="4774073"/>
            <a:ext cx="1839041" cy="50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15899" indent="-107950" lvl="1">
              <a:lnSpc>
                <a:spcPts val="1399"/>
              </a:lnSpc>
              <a:buFont typeface="Arial"/>
              <a:buChar char="•"/>
            </a:pPr>
            <a:r>
              <a:rPr lang="en-US" b="true" sz="999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Site Mental Health Kick off 5-8pm </a:t>
            </a:r>
          </a:p>
          <a:p>
            <a:pPr algn="ctr">
              <a:lnSpc>
                <a:spcPts val="1399"/>
              </a:lnSpc>
            </a:pPr>
          </a:p>
        </p:txBody>
      </p:sp>
      <p:sp>
        <p:nvSpPr>
          <p:cNvPr name="TextBox 159" id="159"/>
          <p:cNvSpPr txBox="true"/>
          <p:nvPr/>
        </p:nvSpPr>
        <p:spPr>
          <a:xfrm rot="0">
            <a:off x="12445167" y="6826599"/>
            <a:ext cx="1996615" cy="336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15899" indent="-107950" lvl="1">
              <a:lnSpc>
                <a:spcPts val="1399"/>
              </a:lnSpc>
              <a:buFont typeface="Arial"/>
              <a:buChar char="•"/>
            </a:pPr>
            <a:r>
              <a:rPr lang="en-US" b="true" sz="999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Bingo World for Adults; 11-3pm</a:t>
            </a:r>
          </a:p>
          <a:p>
            <a:pPr algn="ctr">
              <a:lnSpc>
                <a:spcPts val="1399"/>
              </a:lnSpc>
            </a:pPr>
            <a:r>
              <a:rPr lang="en-US" b="true" sz="999" u="sng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Lead: Alaina</a:t>
            </a:r>
          </a:p>
        </p:txBody>
      </p:sp>
      <p:sp>
        <p:nvSpPr>
          <p:cNvPr name="TextBox 160" id="160"/>
          <p:cNvSpPr txBox="true"/>
          <p:nvPr/>
        </p:nvSpPr>
        <p:spPr>
          <a:xfrm rot="0">
            <a:off x="12654567" y="4774073"/>
            <a:ext cx="1620289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94310" indent="-97155" lvl="1">
              <a:lnSpc>
                <a:spcPts val="1260"/>
              </a:lnSpc>
              <a:buFont typeface="Arial"/>
              <a:buChar char="•"/>
            </a:pPr>
            <a:r>
              <a:rPr lang="en-US" b="true" sz="900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Digital Literacy for Adults Part II; 1-3pm</a:t>
            </a:r>
            <a:r>
              <a:rPr lang="en-US" b="true" sz="900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 </a:t>
            </a:r>
          </a:p>
          <a:p>
            <a:pPr algn="ctr">
              <a:lnSpc>
                <a:spcPts val="1260"/>
              </a:lnSpc>
            </a:pPr>
            <a:r>
              <a:rPr lang="en-US" b="true" sz="900" u="sng">
                <a:solidFill>
                  <a:srgbClr val="000000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Lead: Alaina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DAGiFvSTA4U</dc:identifier>
  <dcterms:modified xsi:type="dcterms:W3CDTF">2011-08-01T06:04:30Z</dcterms:modified>
  <cp:revision>1</cp:revision>
  <dc:title>April Staff Calendar 2025</dc:title>
</cp:coreProperties>
</file>